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1" r:id="rId4"/>
    <p:sldId id="258" r:id="rId5"/>
    <p:sldId id="268" r:id="rId6"/>
    <p:sldId id="264" r:id="rId7"/>
    <p:sldId id="265" r:id="rId8"/>
    <p:sldId id="267" r:id="rId9"/>
    <p:sldId id="266" r:id="rId10"/>
    <p:sldId id="257" r:id="rId11"/>
    <p:sldId id="259" r:id="rId12"/>
    <p:sldId id="269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FF99"/>
    <a:srgbClr val="99FFCC"/>
    <a:srgbClr val="0000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599" autoAdjust="0"/>
  </p:normalViewPr>
  <p:slideViewPr>
    <p:cSldViewPr snapToGrid="0" snapToObjects="1">
      <p:cViewPr varScale="1">
        <p:scale>
          <a:sx n="81" d="100"/>
          <a:sy n="81" d="100"/>
        </p:scale>
        <p:origin x="-91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x-none" smtClean="0"/>
              <a:pPr/>
              <a:t>21.02.2022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F0872-BC6C-D64A-BBA0-269482925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7" b="15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360DBD-D8BF-AB41-BF0C-796A63D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84" y="6356350"/>
            <a:ext cx="7753816" cy="365125"/>
          </a:xfrm>
        </p:spPr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39478D-8729-2C4A-ABD7-A5D61AD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82FB28-21A4-3F47-B966-C4A196D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8906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0535C-511A-417B-9408-889E621E2A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2960684"/>
            <a:ext cx="8791576" cy="159272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690946"/>
            <a:ext cx="8791575" cy="1169019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997499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997499"/>
            <a:ext cx="512488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ЯГОДЫ РОСССИИ 2021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997497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ЯГОДЫ РОСССИИ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885" y="1436159"/>
            <a:ext cx="99060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1885" y="4441295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ЯГОДЫ РОСССИИ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885" y="1436160"/>
            <a:ext cx="9912824" cy="771782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435" y="2297150"/>
            <a:ext cx="7038450" cy="3694771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ЯГОДЫ РОСССИИ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F9E7A264-32EA-774C-9139-B1DB7B6E92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11325" y="2296454"/>
            <a:ext cx="2749163" cy="2353605"/>
          </a:xfrm>
        </p:spPr>
        <p:txBody>
          <a:bodyPr/>
          <a:lstStyle/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xmlns="" val="9296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8711" y="2232553"/>
            <a:ext cx="4878389" cy="37787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9501" y="2232553"/>
            <a:ext cx="4875211" cy="37787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ЯГОДЫ РОСССИИ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886" y="384024"/>
            <a:ext cx="9906000" cy="1477961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94" y="2014384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1885" y="2838295"/>
            <a:ext cx="4878391" cy="31137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1283" y="2014383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2675" y="2838295"/>
            <a:ext cx="4875210" cy="3113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CE580D-1D02-8147-8BA6-E42525F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6702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885" y="400959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380" y="384023"/>
            <a:ext cx="5891209" cy="5627309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1885" y="2040843"/>
            <a:ext cx="3856037" cy="39704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885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8019" y="618068"/>
            <a:ext cx="3666690" cy="534246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1885" y="2249485"/>
            <a:ext cx="5934511" cy="37110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354" y="4486038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1885" y="1065275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308" y="5305394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296" y="384024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250" y="4194023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508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7940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8707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885" y="217308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1839" y="4696696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25380" y="434824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25377" y="2499687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11885" y="3185487"/>
            <a:ext cx="3208735" cy="276658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8733" y="2502859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88180" y="3188659"/>
            <a:ext cx="3195830" cy="276658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36409" y="2499687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36409" y="3185487"/>
            <a:ext cx="3194968" cy="276658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1883" y="358624"/>
            <a:ext cx="9905999" cy="1905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1885" y="4153620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EB278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1885" y="2416022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1885" y="4729882"/>
            <a:ext cx="3195240" cy="117368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9525" y="4153620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EB278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59525" y="2416022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8065" y="4729881"/>
            <a:ext cx="3200400" cy="11629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23039" y="4153619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EB278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422914" y="2416022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422914" y="4729878"/>
            <a:ext cx="3194968" cy="11629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61A0BE-3AA4-C348-A92B-F575AE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61315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9698" y="384024"/>
            <a:ext cx="2005011" cy="55849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8708" y="384024"/>
            <a:ext cx="7748590" cy="5584976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06FCEF-7098-FA4F-A7EB-C6FB920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61415E-2F2E-4843-B291-76F3D9A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60554E-FB52-5C4D-938F-1643A06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4EB91D-00DC-AE42-A603-0EEEC38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8EC1D7-E0A5-5740-BAF3-A8DDBA9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E770A7-4B05-6145-89BC-FECB1C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pPr/>
              <a:t>21.02.2022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AB7DC3-BEE2-D642-B96F-39FBFF4D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C72A349-B5BF-9141-B3FF-3344CC84034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7395" y="6108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EB278B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/>
              <a:pPr defTabSz="45720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1885" y="6108849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rgbClr val="EB278B"/>
                </a:solidFill>
              </a:defRPr>
            </a:lvl1pPr>
          </a:lstStyle>
          <a:p>
            <a:pPr defTabSz="457200"/>
            <a:r>
              <a:rPr lang="ru-RU" dirty="0"/>
              <a:t>ЯГОДЫ РОСССИИ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620" y="6108851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EB278B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F928AB8-D568-7740-A056-A48816A3760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096993" y="66856"/>
            <a:ext cx="1925444" cy="1083062"/>
          </a:xfrm>
          <a:prstGeom prst="rect">
            <a:avLst/>
          </a:prstGeom>
        </p:spPr>
      </p:pic>
      <p:pic>
        <p:nvPicPr>
          <p:cNvPr id="52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E14A46EB-ABE4-7447-B92E-D0F574EAF5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" y="214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10" y="2295822"/>
            <a:ext cx="9905999" cy="372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8711" y="211667"/>
            <a:ext cx="9905998" cy="187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9" Type="http://schemas.openxmlformats.org/officeDocument/2006/relationships/image" Target="https://studme.org/htm/img/33/4567/220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972BED-1038-C74E-969E-A3C97527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009" y="3355292"/>
            <a:ext cx="8163498" cy="117645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Arial Narrow" pitchFamily="34" charset="0"/>
              </a:rPr>
              <a:t>Особенности минерального питания малины и ежевики</a:t>
            </a:r>
            <a:endParaRPr lang="x-none" sz="4000" b="1">
              <a:solidFill>
                <a:srgbClr val="FF0066"/>
              </a:solidFill>
              <a:latin typeface="Arial Narrow" pitchFamily="34" charset="0"/>
            </a:endParaRPr>
          </a:p>
        </p:txBody>
      </p:sp>
      <p:pic>
        <p:nvPicPr>
          <p:cNvPr id="5" name="Picture 3" descr="G:\Рабочий стол - не удалять\Мои документы\Мои рисунки\Наш логотип\Лого\AgoMaster_Logo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586" y="2104222"/>
            <a:ext cx="922664" cy="12510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58250" y="2104222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</a:rPr>
              <a:t>«Избытком удобрений нельзя заменить недостаток знаний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</a:rPr>
              <a:t>»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</a:rPr>
              <a:t>Д.Н. Прянишников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5162" y="4737253"/>
            <a:ext cx="577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Хорошкин А.Б. к.с-х н.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ведущий специалист ГК «АгроМастер»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29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G:\Рабочий стол - не удалять\рабочий стол\Рабочий стол 2021\Конференция Ягоды России, Сочи 2021\Баннер\ягоды все (сжатие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3230" y="5574738"/>
            <a:ext cx="1696584" cy="1124744"/>
          </a:xfrm>
          <a:prstGeom prst="rect">
            <a:avLst/>
          </a:prstGeom>
          <a:noFill/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x-none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10</a:t>
            </a:fld>
            <a:endParaRPr lang="x-none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977662" y="228600"/>
            <a:ext cx="6084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питания малины и ежевики*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554" y="844062"/>
          <a:ext cx="8874370" cy="4480560"/>
        </p:xfrm>
        <a:graphic>
          <a:graphicData uri="http://schemas.openxmlformats.org/drawingml/2006/table">
            <a:tbl>
              <a:tblPr/>
              <a:tblGrid>
                <a:gridCol w="1877534"/>
                <a:gridCol w="2018226"/>
                <a:gridCol w="1024607"/>
                <a:gridCol w="1857805"/>
                <a:gridCol w="1013348"/>
                <a:gridCol w="1082850"/>
              </a:tblGrid>
              <a:tr h="1924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Период развития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Фертигация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Листовые подкормки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Удобрения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Доза в неделю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Удобрение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Доза,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кг(л)/га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endParaRPr lang="ru-RU" sz="14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подкормок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Начало вегетации – до начала бутонизации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АгроМастер 18-18-18+3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 кг/га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Аминофол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Плантафид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20.20.20 +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Аминофол Плюс  Максифол Динамикс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АгроМикс Т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Нитрат кальция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Нитрат магния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Азотная кислота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л/га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Один раз в период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Максифол Рутфарм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л/га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АМ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Fe ЕДДНA 6%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Бутонизация - начало сбора плодов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АгроМастер 10-18-32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 кг/га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Плантафид 10.54.10 +  Максифол Завязь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Плантафид 20.20.20 + Максифол Экстра Аминофол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NPK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АгроБор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Нитрат кальция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Нитрат магния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Азотная кислота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л/га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Один раз в период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АМ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Fe ЕДДНA 6%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Сбор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АгроМастер 3-11-38+4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кг/га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Плантафид 5.15.45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АгроБор Са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Максифол Качество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Нитрат кальция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Нитрат магния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Азотная кислота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л/га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После сбора урожая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АгроМастер 18-18-18+3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 кг/га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АгроМикс 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кг/га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36850" y="5420849"/>
            <a:ext cx="79365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 - на ежевике в первый период развития увеличить дозу АгроМастер и Нитрат кальция на 2 кг/га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G:\Рабочий стол - не удалять\Мои документы\Мои рисунки\Наш логотип\Лого\AgoMaster_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311" y="338554"/>
            <a:ext cx="623539" cy="845477"/>
          </a:xfrm>
          <a:prstGeom prst="rect">
            <a:avLst/>
          </a:prstGeom>
          <a:noFill/>
        </p:spPr>
      </p:pic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0685988" y="169277"/>
            <a:ext cx="1335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CC"/>
                </a:solidFill>
                <a:latin typeface="Times New Roman" pitchFamily="18" charset="0"/>
              </a:rPr>
              <a:t>АгроМастер</a:t>
            </a:r>
          </a:p>
        </p:txBody>
      </p:sp>
      <p:pic>
        <p:nvPicPr>
          <p:cNvPr id="49155" name="Picture 3" descr="G:\Рабочий стол - не удалять\рабочий стол\Рабочий стол 2022\Ягоды России 2022\Фото Малина - Ежевика\Ежевика у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5988" y="2511670"/>
            <a:ext cx="1283433" cy="1388632"/>
          </a:xfrm>
          <a:prstGeom prst="rect">
            <a:avLst/>
          </a:prstGeom>
          <a:noFill/>
        </p:spPr>
      </p:pic>
      <p:pic>
        <p:nvPicPr>
          <p:cNvPr id="49156" name="Picture 4" descr="G:\Рабочий стол - не удалять\рабочий стол\Рабочий стол 2022\Ягоды России 2022\Фото Малина - Ежевика\Малина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38177" y="4071680"/>
            <a:ext cx="1283433" cy="1503058"/>
          </a:xfrm>
          <a:prstGeom prst="rect">
            <a:avLst/>
          </a:prstGeom>
          <a:noFill/>
        </p:spPr>
      </p:pic>
      <p:pic>
        <p:nvPicPr>
          <p:cNvPr id="49157" name="Picture 5" descr="G:\Рабочий стол - не удалять\рабочий стол\Рабочий стол 2022\Ягоды России 2022\Фото Малина - Ежевика\Малина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85988" y="628710"/>
            <a:ext cx="1283433" cy="1772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566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goMaster_Log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1" y="1066800"/>
            <a:ext cx="3305908" cy="4071938"/>
          </a:xfr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33600" y="5715001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2755487" y="304801"/>
            <a:ext cx="582637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WWW.AGROMASTER.RU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149969" y="5257800"/>
            <a:ext cx="29770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8-800-500-100-7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Рабочий стол - не удалять\рабочий стол\Рабочий стол 2021\Конференция Ягоды России, Сочи 2021\Баннер\Ролл-ап\ОБРЕ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0722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159896" y="592567"/>
            <a:ext cx="691276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Биостимуляторы </a:t>
            </a:r>
            <a:endParaRPr lang="ru-RU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Аминофол Плюс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антистресс, высокое содержание (59%) протеиногенных аминокислот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Аминофол </a:t>
            </a:r>
            <a:r>
              <a:rPr lang="en-US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NPK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антистресс и свойства иммунопротектора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Максифол Рутфарм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стимуляция развития корневой системы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Максифол Старт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стимуляция и восстановление вегетативного роста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Максифол Завязь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улучшение процессов цветения и образования завязи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Максифол Мега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стимуляция роста плодов в начальные фазы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Максифол Качество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повышение качества плодов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Максифол Динамикс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антистресс, транспортный агент, стимулятор физиологии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Максифол Экстра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стимуляция метаболизма и максимальная продуктивность растений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Листовые удобрения</a:t>
            </a:r>
            <a:endParaRPr lang="ru-RU" b="1" i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Линия Плантафид </a:t>
            </a:r>
            <a:r>
              <a:rPr lang="en-US" sz="1200" b="1" u="sng" dirty="0" smtClean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NPK</a:t>
            </a:r>
            <a:r>
              <a:rPr lang="ru-RU" sz="1200" b="1" dirty="0" smtClean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(20:20:20; 30:10:10; 10:54:10; 5:15:45; 0:25:50) + микроэлементы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+ 11 новых агрохимикатов в регистрации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Фертигаторы</a:t>
            </a:r>
            <a:endParaRPr lang="ru-RU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Линия АгроМастер </a:t>
            </a:r>
            <a:r>
              <a:rPr lang="en-US" sz="1200" b="1" u="sng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NPK</a:t>
            </a:r>
            <a:r>
              <a:rPr lang="ru-RU" sz="1200" b="1" u="sng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+(</a:t>
            </a:r>
            <a:r>
              <a:rPr lang="en-US" sz="1200" b="1" u="sng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</a:t>
            </a:r>
            <a:r>
              <a:rPr lang="ru-RU" sz="1200" b="1" u="sng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2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(18:18:18:+3; 13:40:13; 3:11:38+4; 15:5:30+2; 17:6:18; 9:0:46; 10:18:32; 3:37:37; 20:5:20; 20:5:10+2) + микроэлементы</a:t>
            </a:r>
            <a:endParaRPr lang="ru-RU" sz="1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Нитрат кальция, Нитрат кальция-аммония, Монокалия фосфат, Сульфат калия, Нитрат калия, Сульфат магния, Нитрат магния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Мезо и Микроэлементы</a:t>
            </a:r>
            <a:endParaRPr lang="ru-RU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АгроБор Р 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улучшенная борная кислота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АгроБор Са 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жидкий комплекс кальция (</a:t>
            </a:r>
            <a:r>
              <a:rPr lang="en-US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LSA)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бором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Бороплюс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органическое соединение бора (В-15%)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АгроМикс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200" b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АгроМикс Т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– концентрированная смесь микроэлементов в хелатной форме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Линия Аминофол 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микроэлементы (</a:t>
            </a:r>
            <a:r>
              <a:rPr lang="en-US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 соединении с аминокислотами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Линия хелатов АгроМастер - АМ ЭДТА, АМ ДТПА, АМ ЕДДНА</a:t>
            </a:r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для малообъемной гидропоники, капельного полива и листовых подкормок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8AC4A7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Адъюванты</a:t>
            </a:r>
            <a:endParaRPr lang="ru-RU" i="1" dirty="0" smtClean="0">
              <a:solidFill>
                <a:srgbClr val="8AC4A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8AC4A7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Оптимум</a:t>
            </a:r>
            <a:r>
              <a:rPr lang="ru-RU" sz="1000" b="1" dirty="0" smtClean="0">
                <a:solidFill>
                  <a:srgbClr val="8AC4A7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200" b="1" dirty="0" smtClean="0">
                <a:solidFill>
                  <a:srgbClr val="8AC4A7">
                    <a:lumMod val="5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определитель и регулятор кислотности, диспергатор, гомогенизатор и прилипатель</a:t>
            </a:r>
            <a:endParaRPr lang="ru-RU" sz="1200" dirty="0" smtClean="0">
              <a:solidFill>
                <a:srgbClr val="8AC4A7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1904" y="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prstClr val="black"/>
                </a:solidFill>
              </a:rPr>
              <a:t>ВЕСЬ СПЕКТР АГРОХИМИКАТОВ для интенсивного растениеводства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6077" y="6378766"/>
            <a:ext cx="134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1997 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944977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5D802D-7367-414B-9814-A42595CB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x-non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98A54-9110-AF41-A5F0-6944E7AE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77029" y="152400"/>
            <a:ext cx="7848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</a:rPr>
              <a:t>                Необходимые элементы питания: 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rgbClr val="0000FF"/>
                </a:solidFill>
              </a:rPr>
              <a:t>  </a:t>
            </a:r>
            <a:r>
              <a:rPr lang="en-US" sz="2200" b="1" dirty="0">
                <a:solidFill>
                  <a:srgbClr val="0000FF"/>
                </a:solidFill>
              </a:rPr>
              <a:t>C, H, O, </a:t>
            </a:r>
            <a:r>
              <a:rPr lang="ru-RU" sz="2200" b="1" dirty="0">
                <a:solidFill>
                  <a:srgbClr val="0000FF"/>
                </a:solidFill>
              </a:rPr>
              <a:t>  </a:t>
            </a:r>
            <a:r>
              <a:rPr lang="en-US" sz="2200" b="1" dirty="0">
                <a:solidFill>
                  <a:srgbClr val="00B050"/>
                </a:solidFill>
              </a:rPr>
              <a:t>N, P, K, </a:t>
            </a:r>
            <a:r>
              <a:rPr lang="ru-RU" sz="2200" b="1" dirty="0">
                <a:solidFill>
                  <a:srgbClr val="00B050"/>
                </a:solidFill>
              </a:rPr>
              <a:t>   </a:t>
            </a:r>
            <a:r>
              <a:rPr lang="en-US" sz="2200" b="1" dirty="0">
                <a:solidFill>
                  <a:srgbClr val="FFC000"/>
                </a:solidFill>
              </a:rPr>
              <a:t>Mg, Ca, S, </a:t>
            </a:r>
            <a:r>
              <a:rPr lang="ru-RU" sz="2200" b="1" dirty="0">
                <a:solidFill>
                  <a:srgbClr val="FFC000"/>
                </a:solidFill>
              </a:rPr>
              <a:t>   </a:t>
            </a:r>
            <a:r>
              <a:rPr lang="en-US" sz="2200" b="1" dirty="0">
                <a:solidFill>
                  <a:srgbClr val="FF0000"/>
                </a:solidFill>
              </a:rPr>
              <a:t>Fe, Mn, Zn, Cu, B, Mo</a:t>
            </a:r>
            <a:endParaRPr lang="en-US" sz="2200" b="1" dirty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ru-RU" sz="1400" b="1" dirty="0">
                <a:solidFill>
                  <a:srgbClr val="000000"/>
                </a:solidFill>
              </a:rPr>
              <a:t>Без этих элементов не может завершиться жизненный цикл любого растения;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400" b="1" dirty="0">
                <a:solidFill>
                  <a:srgbClr val="000000"/>
                </a:solidFill>
              </a:rPr>
              <a:t>В физиологических функциях элемент не может быть заменен другим элементом;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400" b="1" dirty="0">
                <a:solidFill>
                  <a:srgbClr val="000000"/>
                </a:solidFill>
              </a:rPr>
              <a:t>Элемент непосредственно вовлечен в метаболизм растения.</a:t>
            </a:r>
          </a:p>
          <a:p>
            <a:pPr marL="342900" indent="-342900">
              <a:defRPr/>
            </a:pPr>
            <a:endParaRPr lang="en-US" sz="3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Cl, Ni</a:t>
            </a:r>
            <a:r>
              <a:rPr lang="ru-RU" sz="2000" b="1" dirty="0">
                <a:solidFill>
                  <a:srgbClr val="000000"/>
                </a:solidFill>
              </a:rPr>
              <a:t>       Полезные элементы питания: </a:t>
            </a:r>
            <a:r>
              <a:rPr lang="en-US" sz="2200" b="1" dirty="0">
                <a:solidFill>
                  <a:srgbClr val="BBE0E3">
                    <a:lumMod val="50000"/>
                  </a:srgbClr>
                </a:solidFill>
              </a:rPr>
              <a:t>Na, Si, Se, Co</a:t>
            </a:r>
            <a:r>
              <a:rPr lang="ru-RU" sz="2200" b="1" dirty="0">
                <a:solidFill>
                  <a:srgbClr val="BBE0E3">
                    <a:lumMod val="50000"/>
                  </a:srgbClr>
                </a:solidFill>
              </a:rPr>
              <a:t>, </a:t>
            </a:r>
            <a:r>
              <a:rPr lang="en-US" sz="2200" b="1" dirty="0">
                <a:solidFill>
                  <a:srgbClr val="BBE0E3">
                    <a:lumMod val="50000"/>
                  </a:srgbClr>
                </a:solidFill>
              </a:rPr>
              <a:t>Al</a:t>
            </a:r>
            <a:endParaRPr lang="ru-RU" sz="2200" b="1" dirty="0">
              <a:solidFill>
                <a:srgbClr val="BBE0E3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??? 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Li, W, Br, V, Ti, Be, F, Ba, Cd, Cr, Hg, As</a:t>
            </a:r>
            <a:r>
              <a:rPr lang="ru-RU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>
                <a:solidFill>
                  <a:srgbClr val="FF0000"/>
                </a:solidFill>
              </a:rPr>
              <a:t>Ag </a:t>
            </a:r>
            <a:r>
              <a:rPr lang="ru-RU" sz="2200" b="1" dirty="0">
                <a:solidFill>
                  <a:srgbClr val="FF0000"/>
                </a:solidFill>
              </a:rPr>
              <a:t>и т.д.  </a:t>
            </a:r>
            <a:r>
              <a:rPr lang="ru-RU" sz="2200" b="1" dirty="0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211855" y="2260600"/>
            <a:ext cx="105211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u="sng" dirty="0">
                <a:solidFill>
                  <a:srgbClr val="000000"/>
                </a:solidFill>
              </a:rPr>
              <a:t>Структурные</a:t>
            </a:r>
            <a:r>
              <a:rPr lang="ru-RU" altLang="ru-RU" b="1" dirty="0">
                <a:solidFill>
                  <a:srgbClr val="000000"/>
                </a:solidFill>
              </a:rPr>
              <a:t>: </a:t>
            </a:r>
            <a:r>
              <a:rPr lang="ru-RU" altLang="ru-RU" b="1" dirty="0">
                <a:solidFill>
                  <a:srgbClr val="0000FF"/>
                </a:solidFill>
              </a:rPr>
              <a:t>С, Н, О, </a:t>
            </a:r>
            <a:r>
              <a:rPr lang="en-US" altLang="ru-RU" b="1" dirty="0">
                <a:solidFill>
                  <a:srgbClr val="0000FF"/>
                </a:solidFill>
              </a:rPr>
              <a:t>N, </a:t>
            </a:r>
            <a:r>
              <a:rPr lang="en-US" altLang="ru-RU" b="1" dirty="0">
                <a:solidFill>
                  <a:srgbClr val="E6AF00"/>
                </a:solidFill>
              </a:rPr>
              <a:t>S</a:t>
            </a:r>
            <a:r>
              <a:rPr lang="ru-RU" altLang="ru-RU" b="1" dirty="0">
                <a:solidFill>
                  <a:srgbClr val="E6AF00"/>
                </a:solidFill>
              </a:rPr>
              <a:t>, Са, </a:t>
            </a:r>
            <a:r>
              <a:rPr lang="en-US" altLang="ru-RU" b="1" dirty="0">
                <a:solidFill>
                  <a:srgbClr val="FF0000"/>
                </a:solidFill>
              </a:rPr>
              <a:t>Zn,</a:t>
            </a:r>
            <a:r>
              <a:rPr lang="ru-RU" altLang="ru-RU" b="1" dirty="0">
                <a:solidFill>
                  <a:srgbClr val="FF0000"/>
                </a:solidFill>
              </a:rPr>
              <a:t> В</a:t>
            </a:r>
            <a:r>
              <a:rPr lang="en-US" altLang="ru-RU" b="1" dirty="0">
                <a:solidFill>
                  <a:srgbClr val="0000FF"/>
                </a:solidFill>
              </a:rPr>
              <a:t> </a:t>
            </a:r>
            <a:r>
              <a:rPr lang="en-US" altLang="ru-RU" sz="2000" b="1" dirty="0">
                <a:solidFill>
                  <a:srgbClr val="000000"/>
                </a:solidFill>
              </a:rPr>
              <a:t>- </a:t>
            </a:r>
            <a:r>
              <a:rPr lang="ru-RU" altLang="ru-RU" sz="1400" b="1" dirty="0">
                <a:solidFill>
                  <a:srgbClr val="000000"/>
                </a:solidFill>
              </a:rPr>
              <a:t>задействованы в конструкции молекул: белков, липидов, углеводов, нуклеиновых кислот, или клеточных структур (Са).  Поглощение в форме ионов и газов: </a:t>
            </a:r>
            <a:r>
              <a:rPr lang="en-US" altLang="ru-RU" sz="1400" b="1" dirty="0">
                <a:solidFill>
                  <a:srgbClr val="000000"/>
                </a:solidFill>
              </a:rPr>
              <a:t>CO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₂, HCO₃⁻, H₂O, O₂, NO₃⁻, NH₄⁺, N₂, SO₄</a:t>
            </a:r>
            <a:r>
              <a:rPr lang="en-US" sz="1400" b="1" baseline="30000" dirty="0">
                <a:solidFill>
                  <a:srgbClr val="000000"/>
                </a:solidFill>
              </a:rPr>
              <a:t>2-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SO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₂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. В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растениях в форме ионов и хелатов: Са, 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Zn.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altLang="ru-RU" sz="8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altLang="ru-RU" b="1" u="sng" dirty="0">
                <a:solidFill>
                  <a:srgbClr val="000000"/>
                </a:solidFill>
              </a:rPr>
              <a:t>Энергетические</a:t>
            </a:r>
            <a:r>
              <a:rPr lang="ru-RU" altLang="ru-RU" b="1" dirty="0">
                <a:solidFill>
                  <a:srgbClr val="000000"/>
                </a:solidFill>
              </a:rPr>
              <a:t>: </a:t>
            </a:r>
            <a:r>
              <a:rPr lang="ru-RU" altLang="ru-RU" b="1" dirty="0">
                <a:solidFill>
                  <a:srgbClr val="0000FF"/>
                </a:solidFill>
              </a:rPr>
              <a:t>Р, </a:t>
            </a:r>
            <a:r>
              <a:rPr lang="en-US" altLang="ru-RU" b="1" dirty="0">
                <a:solidFill>
                  <a:srgbClr val="E6AF00"/>
                </a:solidFill>
              </a:rPr>
              <a:t>Si</a:t>
            </a:r>
            <a:r>
              <a:rPr lang="ru-RU" altLang="ru-RU" b="1" dirty="0">
                <a:solidFill>
                  <a:srgbClr val="E6AF00"/>
                </a:solidFill>
              </a:rPr>
              <a:t>, </a:t>
            </a:r>
            <a:r>
              <a:rPr lang="ru-RU" altLang="ru-RU" b="1" dirty="0">
                <a:solidFill>
                  <a:srgbClr val="FF0000"/>
                </a:solidFill>
              </a:rPr>
              <a:t>В</a:t>
            </a:r>
            <a:r>
              <a:rPr lang="en-US" altLang="ru-RU" b="1" dirty="0">
                <a:solidFill>
                  <a:srgbClr val="0000FF"/>
                </a:solidFill>
              </a:rPr>
              <a:t> </a:t>
            </a:r>
            <a:r>
              <a:rPr lang="en-US" altLang="ru-RU" b="1" dirty="0">
                <a:solidFill>
                  <a:srgbClr val="000000"/>
                </a:solidFill>
              </a:rPr>
              <a:t>– </a:t>
            </a:r>
            <a:r>
              <a:rPr lang="ru-RU" altLang="ru-RU" sz="1400" b="1" dirty="0">
                <a:solidFill>
                  <a:srgbClr val="000000"/>
                </a:solidFill>
              </a:rPr>
              <a:t>Участвуют в образовании эфирных связей. Фосфатные эфиры включены в реакции переноса энергии. Поглощение в форме ионов фосфатов, боратов или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Н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₃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ВО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₃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и силикатов из почвенного раствора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alt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altLang="ru-RU" sz="8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altLang="ru-RU" b="1" u="sng" dirty="0">
                <a:solidFill>
                  <a:srgbClr val="000000"/>
                </a:solidFill>
              </a:rPr>
              <a:t>Потенциалобразующие</a:t>
            </a:r>
            <a:r>
              <a:rPr lang="ru-RU" altLang="ru-RU" b="1" dirty="0">
                <a:solidFill>
                  <a:srgbClr val="000000"/>
                </a:solidFill>
              </a:rPr>
              <a:t>: </a:t>
            </a:r>
            <a:r>
              <a:rPr lang="ru-RU" altLang="ru-RU" b="1" dirty="0">
                <a:solidFill>
                  <a:srgbClr val="0000FF"/>
                </a:solidFill>
              </a:rPr>
              <a:t>К, </a:t>
            </a:r>
            <a:r>
              <a:rPr lang="en-US" altLang="ru-RU" b="1" dirty="0">
                <a:solidFill>
                  <a:srgbClr val="E6AF00"/>
                </a:solidFill>
              </a:rPr>
              <a:t>Na, Mg, Ca</a:t>
            </a:r>
            <a:r>
              <a:rPr lang="ru-RU" altLang="ru-RU" b="1" dirty="0">
                <a:solidFill>
                  <a:srgbClr val="E6AF00"/>
                </a:solidFill>
              </a:rPr>
              <a:t>, </a:t>
            </a:r>
            <a:r>
              <a:rPr lang="en-US" altLang="ru-RU" b="1" dirty="0">
                <a:solidFill>
                  <a:srgbClr val="FF0000"/>
                </a:solidFill>
              </a:rPr>
              <a:t>Mn, </a:t>
            </a:r>
            <a:r>
              <a:rPr lang="en-US" altLang="ru-RU" b="1" dirty="0">
                <a:solidFill>
                  <a:srgbClr val="C00000"/>
                </a:solidFill>
              </a:rPr>
              <a:t>Cl</a:t>
            </a:r>
            <a:r>
              <a:rPr lang="en-US" altLang="ru-RU" b="1" dirty="0">
                <a:solidFill>
                  <a:srgbClr val="0000FF"/>
                </a:solidFill>
              </a:rPr>
              <a:t> </a:t>
            </a:r>
            <a:r>
              <a:rPr lang="en-US" altLang="ru-RU" b="1" dirty="0">
                <a:solidFill>
                  <a:srgbClr val="000000"/>
                </a:solidFill>
              </a:rPr>
              <a:t>– </a:t>
            </a:r>
            <a:r>
              <a:rPr lang="ru-RU" altLang="ru-RU" sz="1400" b="1" dirty="0">
                <a:solidFill>
                  <a:srgbClr val="000000"/>
                </a:solidFill>
              </a:rPr>
              <a:t>Необходимы для поддержания специфических электрохимических потенциалов и осмотических функций клетки. Поглощение в форме ионов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Содержатся в основном в форме ионов (кроме Са и 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Mn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).</a:t>
            </a:r>
          </a:p>
          <a:p>
            <a:r>
              <a:rPr lang="ru-RU" altLang="ru-RU" sz="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r>
              <a:rPr lang="ru-RU" altLang="ru-RU" b="1" u="sng" dirty="0">
                <a:solidFill>
                  <a:srgbClr val="000000"/>
                </a:solidFill>
              </a:rPr>
              <a:t>Каталитические</a:t>
            </a:r>
            <a:r>
              <a:rPr lang="ru-RU" altLang="ru-RU" b="1" dirty="0">
                <a:solidFill>
                  <a:srgbClr val="000000"/>
                </a:solidFill>
              </a:rPr>
              <a:t>: </a:t>
            </a:r>
            <a:r>
              <a:rPr lang="en-US" altLang="ru-RU" b="1" dirty="0">
                <a:solidFill>
                  <a:srgbClr val="FF0000"/>
                </a:solidFill>
              </a:rPr>
              <a:t>Fe, Mn, Zn, Cu, Mo</a:t>
            </a:r>
            <a:r>
              <a:rPr lang="en-US" altLang="ru-RU" b="1" dirty="0">
                <a:solidFill>
                  <a:srgbClr val="0000FF"/>
                </a:solidFill>
              </a:rPr>
              <a:t> </a:t>
            </a:r>
            <a:r>
              <a:rPr lang="en-US" altLang="ru-RU" b="1" dirty="0">
                <a:solidFill>
                  <a:srgbClr val="000000"/>
                </a:solidFill>
              </a:rPr>
              <a:t>– </a:t>
            </a:r>
            <a:r>
              <a:rPr lang="ru-RU" altLang="ru-RU" sz="1400" b="1" dirty="0">
                <a:solidFill>
                  <a:srgbClr val="000000"/>
                </a:solidFill>
              </a:rPr>
              <a:t>Участвуют в ферментативных реакциях и транспорте электронов. Поглощение в форме хелатов и ионов</a:t>
            </a:r>
            <a:r>
              <a:rPr lang="en-US" altLang="ru-RU" sz="1400" b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Содержатся преимущественно в форме хелатов.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4169" y="4938256"/>
            <a:ext cx="8945696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Защита от агрессивной псевдоагрохимической рекламы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2D2D8A">
                    <a:lumMod val="75000"/>
                  </a:srgbClr>
                </a:solidFill>
              </a:rPr>
              <a:t>Растениями быстро усваиваются только </a:t>
            </a:r>
            <a:r>
              <a:rPr lang="ru-RU" sz="1400" b="1" dirty="0" smtClean="0">
                <a:solidFill>
                  <a:srgbClr val="2D2D8A">
                    <a:lumMod val="75000"/>
                  </a:srgbClr>
                </a:solidFill>
              </a:rPr>
              <a:t>ИОНЫ </a:t>
            </a:r>
            <a:r>
              <a:rPr lang="ru-RU" sz="1400" b="1" dirty="0">
                <a:solidFill>
                  <a:srgbClr val="2D2D8A">
                    <a:lumMod val="75000"/>
                  </a:srgbClr>
                </a:solidFill>
              </a:rPr>
              <a:t>из водорастворимых соединений, солей (или кислот).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Нерастворимые соединения (</a:t>
            </a:r>
            <a:r>
              <a:rPr lang="en-US" sz="1400" b="1" dirty="0">
                <a:solidFill>
                  <a:srgbClr val="C00000"/>
                </a:solidFill>
              </a:rPr>
              <a:t>Mg(OH)₂)</a:t>
            </a:r>
            <a:r>
              <a:rPr lang="ru-RU" sz="1400" b="1" dirty="0">
                <a:solidFill>
                  <a:srgbClr val="C00000"/>
                </a:solidFill>
              </a:rPr>
              <a:t> и соли (СаСО₃), элементарные частицы </a:t>
            </a:r>
            <a:r>
              <a:rPr lang="ru-RU" sz="1400" b="1" dirty="0" smtClean="0">
                <a:solidFill>
                  <a:srgbClr val="C00000"/>
                </a:solidFill>
              </a:rPr>
              <a:t>металлов</a:t>
            </a:r>
            <a:r>
              <a:rPr lang="en-US" sz="1400" b="1" dirty="0" smtClean="0">
                <a:solidFill>
                  <a:srgbClr val="C00000"/>
                </a:solidFill>
              </a:rPr>
              <a:t> (Fe, Mn, Cu, Zn)</a:t>
            </a:r>
            <a:r>
              <a:rPr lang="ru-RU" sz="1400" b="1" dirty="0" smtClean="0">
                <a:solidFill>
                  <a:srgbClr val="C00000"/>
                </a:solidFill>
              </a:rPr>
              <a:t>  </a:t>
            </a:r>
            <a:r>
              <a:rPr lang="ru-RU" sz="1400" b="1" dirty="0">
                <a:solidFill>
                  <a:srgbClr val="C00000"/>
                </a:solidFill>
              </a:rPr>
              <a:t>и неметаллов (</a:t>
            </a:r>
            <a:r>
              <a:rPr lang="en-US" sz="1400" b="1" dirty="0">
                <a:solidFill>
                  <a:srgbClr val="C00000"/>
                </a:solidFill>
              </a:rPr>
              <a:t>S, Si</a:t>
            </a:r>
            <a:r>
              <a:rPr lang="ru-RU" sz="1400" b="1" dirty="0" smtClean="0">
                <a:solidFill>
                  <a:srgbClr val="C00000"/>
                </a:solidFill>
              </a:rPr>
              <a:t>), вулканический пепел, молотые ракушки и пр. </a:t>
            </a:r>
            <a:r>
              <a:rPr lang="ru-RU" sz="1400" b="1" dirty="0">
                <a:solidFill>
                  <a:srgbClr val="C00000"/>
                </a:solidFill>
              </a:rPr>
              <a:t>НЕ УСВАИВАЮТСЯ</a:t>
            </a:r>
            <a:r>
              <a:rPr lang="ru-RU" sz="1400" b="1" dirty="0" smtClean="0">
                <a:solidFill>
                  <a:srgbClr val="C00000"/>
                </a:solidFill>
              </a:rPr>
              <a:t>! ПЛАЦЕБО!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 rot="10800000" flipV="1">
            <a:off x="2577029" y="5940852"/>
            <a:ext cx="625390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100" b="1" i="1" dirty="0" smtClean="0">
                <a:solidFill>
                  <a:srgbClr val="000000"/>
                </a:solidFill>
              </a:rPr>
              <a:t>Некоторые </a:t>
            </a:r>
            <a:r>
              <a:rPr lang="ru-RU" sz="1100" b="1" i="1" dirty="0">
                <a:solidFill>
                  <a:srgbClr val="000000"/>
                </a:solidFill>
              </a:rPr>
              <a:t>химические хитрости, которые полезно знать агрономам и фермерам.</a:t>
            </a:r>
            <a:r>
              <a:rPr lang="ru-RU" sz="1100" dirty="0">
                <a:solidFill>
                  <a:srgbClr val="000000"/>
                </a:solidFill>
              </a:rPr>
              <a:t> </a:t>
            </a:r>
            <a:endParaRPr lang="ru-RU" sz="1100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000" dirty="0" smtClean="0">
                <a:solidFill>
                  <a:srgbClr val="000000"/>
                </a:solidFill>
              </a:rPr>
              <a:t>Журн</a:t>
            </a:r>
            <a:r>
              <a:rPr lang="ru-RU" sz="1000" dirty="0">
                <a:solidFill>
                  <a:srgbClr val="000000"/>
                </a:solidFill>
              </a:rPr>
              <a:t>. «АПК Эксперт: Растениеводство», 5-9№12, 2021, стр. 77-79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211855" y="304800"/>
          <a:ext cx="674688" cy="914400"/>
        </p:xfrm>
        <a:graphic>
          <a:graphicData uri="http://schemas.openxmlformats.org/presentationml/2006/ole">
            <p:oleObj spid="_x0000_s5122" name="PHOTO-PAINT" r:id="rId3" imgW="749492" imgH="1014814" progId="">
              <p:embed/>
            </p:oleObj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286082" y="3048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АгроМастер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0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5"/>
          <p:cNvGraphicFramePr>
            <a:graphicFrameLocks noChangeAspect="1"/>
          </p:cNvGraphicFramePr>
          <p:nvPr/>
        </p:nvGraphicFramePr>
        <p:xfrm>
          <a:off x="920751" y="304800"/>
          <a:ext cx="825500" cy="1148862"/>
        </p:xfrm>
        <a:graphic>
          <a:graphicData uri="http://schemas.openxmlformats.org/presentationml/2006/ole">
            <p:oleObj spid="_x0000_s51202" name="CorelPhotoPaint.Image.11" r:id="rId3" imgW="749492" imgH="1014814" progId="">
              <p:embed/>
            </p:oleObj>
          </a:graphicData>
        </a:graphic>
      </p:graphicFrame>
      <p:sp>
        <p:nvSpPr>
          <p:cNvPr id="9221" name="Rectangle 25"/>
          <p:cNvSpPr>
            <a:spLocks noChangeArrowheads="1"/>
          </p:cNvSpPr>
          <p:nvPr/>
        </p:nvSpPr>
        <p:spPr bwMode="auto">
          <a:xfrm>
            <a:off x="10578541" y="152401"/>
            <a:ext cx="1335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АгроМастер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26218" y="5040124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82836" y="2157046"/>
            <a:ext cx="8832290" cy="2585323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glow rad="228600">
              <a:srgbClr val="333399">
                <a:satMod val="175000"/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Питание растений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должно быть полноценным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 сбалансированным!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6338" y="460178"/>
            <a:ext cx="688028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Диетическое питание для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растений неприемлемо!</a:t>
            </a:r>
          </a:p>
        </p:txBody>
      </p:sp>
      <p:pic>
        <p:nvPicPr>
          <p:cNvPr id="13" name="Picture 4" descr="M:\Фото наших удобрений\Плантафид\Плантафид\Плантафид 5-15-45 (ev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8541" y="1293224"/>
            <a:ext cx="1196061" cy="1727643"/>
          </a:xfrm>
          <a:prstGeom prst="rect">
            <a:avLst/>
          </a:prstGeom>
          <a:noFill/>
        </p:spPr>
      </p:pic>
      <p:pic>
        <p:nvPicPr>
          <p:cNvPr id="51203" name="Picture 3" descr="M:\Фото наших удобрений\АгроМастер\М 3-11-38(Вырезан) сжа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92480" y="3294185"/>
            <a:ext cx="1568471" cy="2244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G:\Рабочий стол - не удалять\рабочий стол\Рабочий стол 2021\Конференция Ягоды России, Сочи 2021\Баннер\ягоды вместе (сжатие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9619" y="4649118"/>
            <a:ext cx="1631504" cy="1198136"/>
          </a:xfrm>
          <a:prstGeom prst="rect">
            <a:avLst/>
          </a:prstGeom>
          <a:noFill/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53378" y="247650"/>
            <a:ext cx="8818289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4444" tIns="41481" rIns="84444" bIns="41481">
            <a:spAutoFit/>
          </a:bodyPr>
          <a:lstStyle/>
          <a:p>
            <a:pPr algn="ctr" defTabSz="711200" eaLnBrk="0" hangingPunct="0"/>
            <a:r>
              <a:rPr lang="ru-RU" altLang="ru-RU" sz="1600" b="1" dirty="0">
                <a:solidFill>
                  <a:srgbClr val="006600"/>
                </a:solidFill>
                <a:latin typeface="Arial" charset="0"/>
              </a:rPr>
              <a:t>Основное влияние необходимых элементов минерального питания на процессы, определяющие урожай и его качество</a:t>
            </a:r>
            <a:r>
              <a:rPr lang="en-US" altLang="ru-RU" sz="1600" b="1" dirty="0">
                <a:solidFill>
                  <a:srgbClr val="006600"/>
                </a:solidFill>
                <a:latin typeface="Arial" charset="0"/>
              </a:rPr>
              <a:t> </a:t>
            </a:r>
            <a:endParaRPr lang="ru-RU" altLang="ru-RU" sz="16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002534" y="819150"/>
            <a:ext cx="10884665" cy="8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altLang="ru-RU" sz="1400" b="1" i="1" dirty="0">
                <a:solidFill>
                  <a:srgbClr val="000000"/>
                </a:solidFill>
                <a:cs typeface="Times New Roman" pitchFamily="18" charset="0"/>
              </a:rPr>
              <a:t>Макроэлементы (их вынос с урожаем исчисляется в килограммах на тонну продукции)</a:t>
            </a:r>
          </a:p>
          <a:p>
            <a:pPr algn="just"/>
            <a:endParaRPr lang="ru-RU" altLang="ru-RU" sz="800" dirty="0">
              <a:solidFill>
                <a:srgbClr val="000000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ru-RU" altLang="ru-RU" sz="1200" b="1" dirty="0" smtClean="0">
                <a:solidFill>
                  <a:srgbClr val="000000"/>
                </a:solidFill>
              </a:rPr>
              <a:t>Фосфор </a:t>
            </a:r>
            <a:r>
              <a:rPr lang="ru-RU" altLang="ru-RU" sz="1200" b="1" dirty="0">
                <a:solidFill>
                  <a:srgbClr val="000000"/>
                </a:solidFill>
              </a:rPr>
              <a:t>обеспечивает энергией все процессы (АТФ, АДФ), соотношение азота и калия в питании растений, как два противовеса, баланс которых определяет направленность обменных процессов, а дисбаланс приводит к существенному снижению количественных и качественных показателей урожая.</a:t>
            </a:r>
            <a:endParaRPr lang="ru-RU" altLang="ru-RU" sz="12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883925" y="247650"/>
          <a:ext cx="669453" cy="838200"/>
        </p:xfrm>
        <a:graphic>
          <a:graphicData uri="http://schemas.openxmlformats.org/presentationml/2006/ole">
            <p:oleObj spid="_x0000_s6146" name="CorelPhotoPaint.Image.11" r:id="rId4" imgW="749492" imgH="1014814" progId="">
              <p:embed/>
            </p:oleObj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145754" y="1645017"/>
          <a:ext cx="10843046" cy="2827831"/>
        </p:xfrm>
        <a:graphic>
          <a:graphicData uri="http://schemas.openxmlformats.org/drawingml/2006/table">
            <a:tbl>
              <a:tblPr/>
              <a:tblGrid>
                <a:gridCol w="3813108"/>
                <a:gridCol w="3419697"/>
                <a:gridCol w="3610241"/>
              </a:tblGrid>
              <a:tr h="326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311" marR="903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Фосфор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311" marR="903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311" marR="903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0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Белковый обмен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 образования органического вещества. Стимулирует рост вегетативной массы. Определяет уровень урожайности.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Избыток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снижает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толщину клеточных стенок, иммунитет растения, качество плодов, лёжкость, транспортабельность, засухоустойчивость, зимостойкость и морозоустойчивость.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311" marR="903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 энергетического обеспечения (АТФ, АДФ) и передачи наследственной информации (ДНК, РНК)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Активизирует рост корневой системы и процессы формирования генеративных органов. Индукция и дифференциация плодовых почек. Ускоряет развитие всех процессов. Повышает зимостойкость.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311" marR="903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Углеводный обмен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 молодости клеток. Повышает гидратацию биоколлоидов. Помогает сохранять и удерживать воду, повышая вязкость протоплазмы. Усиливает образование сахаров и их передвижение по тканям.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Повышает 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толщину клеточных стенок, устойчивость к болезням, засухе и низкой температуре.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Замедляет вегетативный рост.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0311" marR="9031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3" name="Rectangle 25"/>
          <p:cNvSpPr>
            <a:spLocks noChangeArrowheads="1"/>
          </p:cNvSpPr>
          <p:nvPr/>
        </p:nvSpPr>
        <p:spPr bwMode="auto">
          <a:xfrm>
            <a:off x="10761123" y="152401"/>
            <a:ext cx="1192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АгроМастер</a:t>
            </a:r>
          </a:p>
        </p:txBody>
      </p:sp>
      <p:sp>
        <p:nvSpPr>
          <p:cNvPr id="4124" name="TextBox 14"/>
          <p:cNvSpPr txBox="1">
            <a:spLocks noChangeArrowheads="1"/>
          </p:cNvSpPr>
          <p:nvPr/>
        </p:nvSpPr>
        <p:spPr bwMode="auto">
          <a:xfrm>
            <a:off x="2590801" y="4649118"/>
            <a:ext cx="772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Все макроэлементы подвержены реутилизации в сильной степени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439098" y="5040312"/>
            <a:ext cx="5638800" cy="1055688"/>
            <a:chOff x="1676400" y="5715000"/>
            <a:chExt cx="5638800" cy="1055688"/>
          </a:xfrm>
        </p:grpSpPr>
        <p:sp>
          <p:nvSpPr>
            <p:cNvPr id="19" name="Тройная стрелка влево/вправо/вверх 18"/>
            <p:cNvSpPr/>
            <p:nvPr/>
          </p:nvSpPr>
          <p:spPr>
            <a:xfrm>
              <a:off x="4038600" y="5715000"/>
              <a:ext cx="1216025" cy="990600"/>
            </a:xfrm>
            <a:prstGeom prst="leftRight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1676400" y="6096000"/>
              <a:ext cx="533400" cy="609600"/>
            </a:xfrm>
            <a:prstGeom prst="triangl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6858000" y="6096000"/>
              <a:ext cx="457200" cy="609600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>
              <a:stCxn id="20" idx="0"/>
              <a:endCxn id="19" idx="0"/>
            </p:cNvCxnSpPr>
            <p:nvPr/>
          </p:nvCxnSpPr>
          <p:spPr>
            <a:xfrm rot="5400000" flipH="1" flipV="1">
              <a:off x="3104357" y="4553743"/>
              <a:ext cx="381000" cy="270351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9" idx="0"/>
            </p:cNvCxnSpPr>
            <p:nvPr/>
          </p:nvCxnSpPr>
          <p:spPr>
            <a:xfrm rot="16200000" flipH="1">
              <a:off x="5676107" y="4685506"/>
              <a:ext cx="381000" cy="24399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8"/>
            <p:cNvSpPr txBox="1">
              <a:spLocks noChangeArrowheads="1"/>
            </p:cNvSpPr>
            <p:nvPr/>
          </p:nvSpPr>
          <p:spPr bwMode="auto">
            <a:xfrm>
              <a:off x="1752600" y="6400800"/>
              <a:ext cx="304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39"/>
            <p:cNvSpPr txBox="1">
              <a:spLocks noChangeArrowheads="1"/>
            </p:cNvSpPr>
            <p:nvPr/>
          </p:nvSpPr>
          <p:spPr bwMode="auto">
            <a:xfrm>
              <a:off x="4495800" y="6248400"/>
              <a:ext cx="304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40"/>
            <p:cNvSpPr txBox="1">
              <a:spLocks noChangeArrowheads="1"/>
            </p:cNvSpPr>
            <p:nvPr/>
          </p:nvSpPr>
          <p:spPr bwMode="auto">
            <a:xfrm>
              <a:off x="6858000" y="6400800"/>
              <a:ext cx="457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b="1" dirty="0">
                  <a:solidFill>
                    <a:srgbClr val="000000"/>
                  </a:solidFill>
                </a:rPr>
                <a:t> </a:t>
              </a:r>
              <a:r>
                <a:rPr lang="en-US" altLang="ru-RU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4" descr="G:\Рабочий стол - не удалять\рабочий стол\Рабочий стол 2021\Конференция Ягоды России, Сочи 2021\Баннер\ягоды все (сжатие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2509" y="4858940"/>
            <a:ext cx="1696584" cy="11247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213601" y="3357265"/>
            <a:ext cx="711200" cy="6096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376249" y="2812702"/>
            <a:ext cx="820073" cy="6096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786286" y="1981200"/>
            <a:ext cx="875507" cy="6096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816028" y="1526232"/>
            <a:ext cx="902771" cy="609600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13601" y="2055167"/>
            <a:ext cx="711200" cy="609600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600200"/>
            <a:ext cx="6908800" cy="685800"/>
          </a:xfrm>
          <a:noFill/>
        </p:spPr>
        <p:txBody>
          <a:bodyPr lIns="36000" tIns="36000" rIns="36000" bIns="36000"/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АТФ + НАДФ-Н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(Никотинамидадениндинуклеотидфосфат)</a:t>
            </a:r>
            <a:b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ВОССТАНОВЛЕНИЕ СО</a:t>
            </a:r>
            <a:r>
              <a:rPr lang="ru-RU" altLang="ru-RU" sz="1600" b="1" dirty="0" smtClean="0">
                <a:latin typeface="Times New Roman"/>
                <a:cs typeface="Times New Roman"/>
              </a:rPr>
              <a:t>₂ до ГЛЮКОЗЫ</a:t>
            </a:r>
            <a:endParaRPr lang="ru-RU" altLang="ru-RU" sz="1400" b="1" dirty="0" smtClean="0"/>
          </a:p>
        </p:txBody>
      </p:sp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3454401" y="228601"/>
            <a:ext cx="447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ФОТОСИНТЕЗ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854420" y="304800"/>
          <a:ext cx="766157" cy="914400"/>
        </p:xfrm>
        <a:graphic>
          <a:graphicData uri="http://schemas.openxmlformats.org/presentationml/2006/ole">
            <p:oleObj spid="_x0000_s9218" name="PHOTO-PAINT" r:id="rId3" imgW="749492" imgH="1014814" progId="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160000" y="228603"/>
            <a:ext cx="172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АгроМастер</a:t>
            </a:r>
            <a:endParaRPr lang="ru-RU" alt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2" y="685800"/>
            <a:ext cx="6805084" cy="9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 descr="J:\Презентации АгроМастер\2021\Глюкоза(м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5135" y="2362203"/>
            <a:ext cx="5353049" cy="1538003"/>
          </a:xfrm>
          <a:prstGeom prst="rect">
            <a:avLst/>
          </a:prstGeom>
          <a:noFill/>
        </p:spPr>
      </p:pic>
      <p:pic>
        <p:nvPicPr>
          <p:cNvPr id="122886" name="Picture 6" descr="J:\Презентации АгроМастер\2021\gliczin-sturktura-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648203"/>
            <a:ext cx="5384800" cy="2019301"/>
          </a:xfrm>
          <a:prstGeom prst="rect">
            <a:avLst/>
          </a:prstGeom>
          <a:noFill/>
        </p:spPr>
      </p:pic>
      <p:pic>
        <p:nvPicPr>
          <p:cNvPr id="122887" name="Picture 7" descr="J:\Презентации АгроМастер\2021\Метиони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1296" y="2590800"/>
            <a:ext cx="1887903" cy="2873566"/>
          </a:xfrm>
          <a:prstGeom prst="rect">
            <a:avLst/>
          </a:prstGeom>
          <a:noFill/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6321234" y="2971800"/>
            <a:ext cx="10447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ГЛЮКОЗА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315201" y="2135832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3984" y="1600200"/>
            <a:ext cx="953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86286" y="2055167"/>
            <a:ext cx="875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dirty="0" smtClean="0">
                <a:latin typeface="Times New Roman"/>
                <a:cs typeface="Times New Roman"/>
              </a:rPr>
              <a:t>₄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8123" y="2895600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₄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2868" name="Picture 4" descr="https://studme.org/htm/img/33/4567/220.pn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854420" y="4114800"/>
            <a:ext cx="695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322474" y="3422302"/>
            <a:ext cx="602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Месяц 22"/>
          <p:cNvSpPr/>
          <p:nvPr/>
        </p:nvSpPr>
        <p:spPr>
          <a:xfrm flipH="1">
            <a:off x="7814020" y="1981200"/>
            <a:ext cx="410037" cy="2133600"/>
          </a:xfrm>
          <a:prstGeom prst="moon">
            <a:avLst>
              <a:gd name="adj" fmla="val 37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246" y="150985"/>
            <a:ext cx="4302896" cy="34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G:\Рабочий стол - не удалять\Мои документы\Мои рисунки\Наш логотип\Лого\AgoMaster_Logo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18" y="338554"/>
            <a:ext cx="749300" cy="1016000"/>
          </a:xfrm>
          <a:prstGeom prst="rect">
            <a:avLst/>
          </a:prstGeom>
          <a:noFill/>
        </p:spPr>
      </p:pic>
      <p:pic>
        <p:nvPicPr>
          <p:cNvPr id="30722" name="Picture 2" descr="G:\Рабочий стол - не удалять\рабочий стол\Рабочий стол 2021\Конференция Ягоды России, Сочи 2021\Презентация по требованиям\Потребность ягодных в питан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2813" y="338554"/>
            <a:ext cx="5009111" cy="2921124"/>
          </a:xfrm>
          <a:prstGeom prst="rect">
            <a:avLst/>
          </a:prstGeom>
          <a:noFill/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0856378" y="0"/>
            <a:ext cx="1335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CC"/>
                </a:solidFill>
                <a:latin typeface="Times New Roman" pitchFamily="18" charset="0"/>
              </a:rPr>
              <a:t>АгроМастер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28676" y="4042573"/>
          <a:ext cx="9779294" cy="1577340"/>
        </p:xfrm>
        <a:graphic>
          <a:graphicData uri="http://schemas.openxmlformats.org/drawingml/2006/table">
            <a:tbl>
              <a:tblPr/>
              <a:tblGrid>
                <a:gridCol w="1455909"/>
                <a:gridCol w="715107"/>
                <a:gridCol w="844062"/>
                <a:gridCol w="738554"/>
                <a:gridCol w="832338"/>
                <a:gridCol w="808892"/>
                <a:gridCol w="679939"/>
                <a:gridCol w="820615"/>
                <a:gridCol w="703385"/>
                <a:gridCol w="691661"/>
                <a:gridCol w="762000"/>
                <a:gridCol w="726832"/>
              </a:tblGrid>
              <a:tr h="327660">
                <a:tc rowSpan="2"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Вынос на 1 т продукции, включая вегетативную массу текущего года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на 1 т продукции с учетом коэффициента усвояемости при фертигации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на 1 т продукции с учетом коэфф. усвояемости при  основном внесении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Азот</a:t>
                      </a:r>
                      <a:endParaRPr lang="ru-RU" sz="13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3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Фосфор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3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3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3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Кальций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CaO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Азот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Фосфор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3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3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Калий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3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Азот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Фосфор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3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3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300" b="1" baseline="-25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6"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Коэффициент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усвояемости удобрений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1,2-1,4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1,2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1,9-2,3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1,6-1,8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3,5-4,0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1,1-1,4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4,6-5,2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28676" y="3473186"/>
            <a:ext cx="105881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вынос элементов питания малиной с урожаем (кг/т), включая вегетативную массу.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Нормы ФАО с учетом усвояемости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(«Современное овощеводство закрытого и открытого грунта» Гиль Л.С. и др., 2007, стр.434)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G:\Рабочий стол - не удалять\рабочий стол\Рабочий стол 2021\Конференция Ягоды России, Сочи 2021\Баннер\Малин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4018" y="2418109"/>
            <a:ext cx="950688" cy="1055077"/>
          </a:xfrm>
          <a:prstGeom prst="rect">
            <a:avLst/>
          </a:prstGeom>
          <a:noFill/>
        </p:spPr>
      </p:pic>
      <p:pic>
        <p:nvPicPr>
          <p:cNvPr id="12" name="Picture 5" descr="G:\Рабочий стол - не удалять\рабочий стол\Рабочий стол 2021\Конференция Ягоды России, Сочи 2021\Баннер\Малин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3859" y="5802923"/>
            <a:ext cx="950688" cy="1055077"/>
          </a:xfrm>
          <a:prstGeom prst="rect">
            <a:avLst/>
          </a:prstGeom>
          <a:noFill/>
        </p:spPr>
      </p:pic>
      <p:pic>
        <p:nvPicPr>
          <p:cNvPr id="14" name="Picture 5" descr="G:\Рабочий стол - не удалять\рабочий стол\Рабочий стол 2021\Конференция Ягоды России, Сочи 2021\Баннер\Малин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5805" y="5802923"/>
            <a:ext cx="950688" cy="1055077"/>
          </a:xfrm>
          <a:prstGeom prst="rect">
            <a:avLst/>
          </a:prstGeom>
          <a:noFill/>
        </p:spPr>
      </p:pic>
      <p:pic>
        <p:nvPicPr>
          <p:cNvPr id="15" name="Picture 5" descr="G:\Рабочий стол - не удалять\рабочий стол\Рабочий стол 2021\Конференция Ягоды России, Сочи 2021\Баннер\Малин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9506" y="5802923"/>
            <a:ext cx="950688" cy="1055077"/>
          </a:xfrm>
          <a:prstGeom prst="rect">
            <a:avLst/>
          </a:prstGeom>
          <a:noFill/>
        </p:spPr>
      </p:pic>
      <p:pic>
        <p:nvPicPr>
          <p:cNvPr id="16" name="Picture 5" descr="G:\Рабочий стол - не удалять\рабочий стол\Рабочий стол 2021\Конференция Ягоды России, Сочи 2021\Баннер\Малин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5142" y="5802923"/>
            <a:ext cx="950688" cy="1055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646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83740" y="460178"/>
            <a:ext cx="6150660" cy="6855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Стратегия внесения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удобрений</a:t>
            </a:r>
            <a:endParaRPr lang="en-GB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3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134" y="1295400"/>
            <a:ext cx="583776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Text Box 1028"/>
          <p:cNvSpPr txBox="1">
            <a:spLocks noChangeArrowheads="1"/>
          </p:cNvSpPr>
          <p:nvPr/>
        </p:nvSpPr>
        <p:spPr bwMode="auto">
          <a:xfrm>
            <a:off x="1078523" y="1594420"/>
            <a:ext cx="5220677" cy="3510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04800" indent="-304800" defTabSz="841375">
              <a:spcAft>
                <a:spcPct val="100000"/>
              </a:spcAft>
              <a:buClr>
                <a:srgbClr val="008000"/>
              </a:buClr>
              <a:buSzPct val="153000"/>
              <a:buFont typeface="Wingdings" pitchFamily="2" charset="2"/>
              <a:buChar char="ü"/>
            </a:pPr>
            <a:r>
              <a:rPr lang="ru-RU" altLang="ru-RU" sz="2100" b="1" dirty="0" smtClean="0">
                <a:solidFill>
                  <a:srgbClr val="0000AA"/>
                </a:solidFill>
                <a:latin typeface="Arial" pitchFamily="34" charset="0"/>
              </a:rPr>
              <a:t>Рекомендуемая доза на стадии от появления листьев до</a:t>
            </a:r>
            <a:r>
              <a:rPr lang="en-US" altLang="ru-RU" sz="2100" b="1" dirty="0" smtClean="0">
                <a:solidFill>
                  <a:srgbClr val="0000AA"/>
                </a:solidFill>
                <a:latin typeface="Arial" pitchFamily="34" charset="0"/>
              </a:rPr>
              <a:t> </a:t>
            </a:r>
            <a:r>
              <a:rPr lang="ru-RU" altLang="ru-RU" sz="2100" b="1" dirty="0" smtClean="0">
                <a:solidFill>
                  <a:srgbClr val="0000AA"/>
                </a:solidFill>
                <a:latin typeface="Arial" pitchFamily="34" charset="0"/>
              </a:rPr>
              <a:t>созревания плодов </a:t>
            </a:r>
            <a:endParaRPr lang="en-US" altLang="ru-RU" sz="2100" b="1" dirty="0" smtClean="0">
              <a:solidFill>
                <a:srgbClr val="0000AA"/>
              </a:solidFill>
              <a:latin typeface="Arial" pitchFamily="34" charset="0"/>
            </a:endParaRPr>
          </a:p>
          <a:p>
            <a:pPr marL="614363" lvl="1" indent="-184150" defTabSz="841375">
              <a:spcAft>
                <a:spcPct val="35000"/>
              </a:spcAft>
              <a:buClr>
                <a:srgbClr val="008000"/>
              </a:buClr>
              <a:buFont typeface="LotusWP Type"/>
              <a:buChar char="ƒ"/>
            </a:pPr>
            <a:r>
              <a:rPr lang="en-US" altLang="ru-RU" b="1" dirty="0" smtClean="0">
                <a:solidFill>
                  <a:srgbClr val="0000AA"/>
                </a:solidFill>
                <a:latin typeface="Arial" pitchFamily="34" charset="0"/>
              </a:rPr>
              <a:t>80 </a:t>
            </a:r>
            <a:r>
              <a:rPr lang="ru-RU" altLang="ru-RU" b="1" dirty="0" smtClean="0">
                <a:solidFill>
                  <a:srgbClr val="0000AA"/>
                </a:solidFill>
                <a:latin typeface="Arial" pitchFamily="34" charset="0"/>
              </a:rPr>
              <a:t>кг</a:t>
            </a:r>
            <a:r>
              <a:rPr lang="en-US" altLang="ru-RU" b="1" dirty="0" smtClean="0">
                <a:solidFill>
                  <a:srgbClr val="0000AA"/>
                </a:solidFill>
                <a:latin typeface="Arial" pitchFamily="34" charset="0"/>
              </a:rPr>
              <a:t> N,   1</a:t>
            </a:r>
            <a:r>
              <a:rPr lang="ru-RU" altLang="ru-RU" b="1" dirty="0" smtClean="0">
                <a:solidFill>
                  <a:srgbClr val="0000AA"/>
                </a:solidFill>
                <a:latin typeface="Arial" pitchFamily="34" charset="0"/>
              </a:rPr>
              <a:t>2</a:t>
            </a:r>
            <a:r>
              <a:rPr lang="en-US" altLang="ru-RU" b="1" dirty="0" smtClean="0">
                <a:solidFill>
                  <a:srgbClr val="0000AA"/>
                </a:solidFill>
                <a:latin typeface="Arial" pitchFamily="34" charset="0"/>
              </a:rPr>
              <a:t>0 </a:t>
            </a:r>
            <a:r>
              <a:rPr lang="ru-RU" altLang="ru-RU" b="1" dirty="0" smtClean="0">
                <a:solidFill>
                  <a:srgbClr val="0000AA"/>
                </a:solidFill>
                <a:latin typeface="Arial" pitchFamily="34" charset="0"/>
              </a:rPr>
              <a:t>кг</a:t>
            </a:r>
            <a:r>
              <a:rPr lang="en-US" altLang="ru-RU" b="1" dirty="0" smtClean="0">
                <a:solidFill>
                  <a:srgbClr val="0000AA"/>
                </a:solidFill>
                <a:latin typeface="Arial" pitchFamily="34" charset="0"/>
              </a:rPr>
              <a:t> K</a:t>
            </a:r>
            <a:r>
              <a:rPr lang="en-US" altLang="ru-RU" b="1" dirty="0" smtClean="0">
                <a:solidFill>
                  <a:srgbClr val="0000AA"/>
                </a:solidFill>
                <a:latin typeface="Times New Roman"/>
                <a:cs typeface="Times New Roman"/>
              </a:rPr>
              <a:t>₂</a:t>
            </a:r>
            <a:r>
              <a:rPr lang="en-US" altLang="ru-RU" b="1" dirty="0" smtClean="0">
                <a:solidFill>
                  <a:srgbClr val="0000AA"/>
                </a:solidFill>
                <a:latin typeface="Arial" pitchFamily="34" charset="0"/>
              </a:rPr>
              <a:t>O</a:t>
            </a:r>
          </a:p>
          <a:p>
            <a:pPr marL="304800" indent="-304800" defTabSz="841375">
              <a:spcAft>
                <a:spcPts val="1200"/>
              </a:spcAft>
              <a:buClr>
                <a:srgbClr val="008000"/>
              </a:buClr>
              <a:buSzPct val="153000"/>
              <a:buFont typeface="Wingdings" pitchFamily="2" charset="2"/>
              <a:buChar char="ü"/>
            </a:pPr>
            <a:r>
              <a:rPr lang="en-US" altLang="ru-RU" sz="2400" b="1" dirty="0" smtClean="0">
                <a:latin typeface="Arial" pitchFamily="34" charset="0"/>
              </a:rPr>
              <a:t>N:K </a:t>
            </a:r>
            <a:r>
              <a:rPr lang="ru-RU" altLang="ru-RU" sz="2400" b="1" dirty="0" smtClean="0">
                <a:latin typeface="Arial" pitchFamily="34" charset="0"/>
              </a:rPr>
              <a:t>соотношение</a:t>
            </a:r>
            <a:endParaRPr lang="en-US" altLang="ru-RU" sz="2400" b="1" dirty="0" smtClean="0">
              <a:latin typeface="Arial" pitchFamily="34" charset="0"/>
            </a:endParaRPr>
          </a:p>
          <a:p>
            <a:pPr marL="614363" lvl="1" indent="-184150" defTabSz="841375">
              <a:spcAft>
                <a:spcPct val="35000"/>
              </a:spcAft>
              <a:buClr>
                <a:srgbClr val="008000"/>
              </a:buClr>
              <a:buFont typeface="LotusWP Type"/>
              <a:buChar char="ƒ"/>
            </a:pPr>
            <a:r>
              <a:rPr lang="en-US" altLang="ru-RU" sz="1700" b="1" dirty="0" smtClean="0">
                <a:solidFill>
                  <a:srgbClr val="0000AA"/>
                </a:solidFill>
                <a:latin typeface="Arial" pitchFamily="34" charset="0"/>
              </a:rPr>
              <a:t>LE - </a:t>
            </a:r>
            <a:r>
              <a:rPr lang="ru-RU" altLang="ru-RU" sz="1700" b="1" dirty="0" smtClean="0">
                <a:solidFill>
                  <a:srgbClr val="0000AA"/>
                </a:solidFill>
                <a:latin typeface="Arial" pitchFamily="34" charset="0"/>
              </a:rPr>
              <a:t>Стадия появления листьев -</a:t>
            </a:r>
            <a:r>
              <a:rPr lang="en-US" altLang="ru-RU" sz="1700" b="1" dirty="0" smtClean="0">
                <a:solidFill>
                  <a:srgbClr val="0000AA"/>
                </a:solidFill>
                <a:latin typeface="Arial" pitchFamily="34" charset="0"/>
              </a:rPr>
              <a:t>  2:1</a:t>
            </a:r>
          </a:p>
          <a:p>
            <a:pPr marL="614363" lvl="1" indent="-184150" defTabSz="841375">
              <a:spcAft>
                <a:spcPct val="35000"/>
              </a:spcAft>
              <a:buClr>
                <a:srgbClr val="008000"/>
              </a:buClr>
              <a:buFont typeface="LotusWP Type"/>
              <a:buChar char="ƒ"/>
            </a:pPr>
            <a:r>
              <a:rPr lang="en-US" altLang="ru-RU" sz="1700" b="1" dirty="0" smtClean="0">
                <a:solidFill>
                  <a:srgbClr val="0000AA"/>
                </a:solidFill>
                <a:latin typeface="Arial" pitchFamily="34" charset="0"/>
              </a:rPr>
              <a:t>FLW - </a:t>
            </a:r>
            <a:r>
              <a:rPr lang="ru-RU" altLang="ru-RU" sz="1700" b="1" dirty="0" smtClean="0">
                <a:solidFill>
                  <a:srgbClr val="0000AA"/>
                </a:solidFill>
                <a:latin typeface="Arial" pitchFamily="34" charset="0"/>
              </a:rPr>
              <a:t>Стадия цветения -</a:t>
            </a:r>
            <a:r>
              <a:rPr lang="en-US" altLang="ru-RU" sz="1700" b="1" dirty="0" smtClean="0">
                <a:solidFill>
                  <a:srgbClr val="0000AA"/>
                </a:solidFill>
                <a:latin typeface="Arial" pitchFamily="34" charset="0"/>
              </a:rPr>
              <a:t> 1:1</a:t>
            </a:r>
            <a:endParaRPr lang="ru-RU" altLang="ru-RU" sz="1700" b="1" dirty="0" smtClean="0">
              <a:solidFill>
                <a:srgbClr val="0000AA"/>
              </a:solidFill>
              <a:latin typeface="Arial" pitchFamily="34" charset="0"/>
            </a:endParaRPr>
          </a:p>
          <a:p>
            <a:pPr marL="614363" lvl="1" indent="-184150" defTabSz="841375">
              <a:spcAft>
                <a:spcPct val="35000"/>
              </a:spcAft>
              <a:buClr>
                <a:srgbClr val="008000"/>
              </a:buClr>
              <a:buFont typeface="LotusWP Type"/>
              <a:buChar char="ƒ"/>
            </a:pPr>
            <a:r>
              <a:rPr lang="en-US" altLang="ru-RU" sz="1700" b="1" dirty="0" smtClean="0">
                <a:solidFill>
                  <a:srgbClr val="0000AA"/>
                </a:solidFill>
                <a:latin typeface="Arial" pitchFamily="34" charset="0"/>
              </a:rPr>
              <a:t>FS - </a:t>
            </a:r>
            <a:r>
              <a:rPr lang="ru-RU" altLang="ru-RU" sz="1700" b="1" dirty="0" smtClean="0">
                <a:solidFill>
                  <a:srgbClr val="0000AA"/>
                </a:solidFill>
                <a:latin typeface="Arial" pitchFamily="34" charset="0"/>
              </a:rPr>
              <a:t>Стация формирования плодов – 1:2</a:t>
            </a:r>
            <a:endParaRPr lang="en-US" altLang="ru-RU" sz="1700" b="1" dirty="0" smtClean="0">
              <a:solidFill>
                <a:srgbClr val="0000AA"/>
              </a:solidFill>
              <a:latin typeface="Arial" pitchFamily="34" charset="0"/>
            </a:endParaRPr>
          </a:p>
          <a:p>
            <a:pPr marL="614363" lvl="1" indent="-184150" defTabSz="841375">
              <a:spcAft>
                <a:spcPct val="35000"/>
              </a:spcAft>
              <a:buClr>
                <a:srgbClr val="008000"/>
              </a:buClr>
              <a:buFont typeface="LotusWP Type"/>
              <a:buChar char="ƒ"/>
            </a:pPr>
            <a:r>
              <a:rPr lang="en-US" altLang="ru-RU" sz="1700" b="1" dirty="0" smtClean="0">
                <a:solidFill>
                  <a:srgbClr val="0000AA"/>
                </a:solidFill>
                <a:latin typeface="Arial" pitchFamily="34" charset="0"/>
              </a:rPr>
              <a:t>VRS - </a:t>
            </a:r>
            <a:r>
              <a:rPr lang="ru-RU" altLang="ru-RU" sz="1700" b="1" dirty="0" smtClean="0">
                <a:solidFill>
                  <a:srgbClr val="0000AA"/>
                </a:solidFill>
                <a:latin typeface="Arial" pitchFamily="34" charset="0"/>
              </a:rPr>
              <a:t>Стадия созревания и сбора -</a:t>
            </a:r>
            <a:r>
              <a:rPr lang="en-US" altLang="ru-RU" sz="1700" b="1" dirty="0" smtClean="0">
                <a:solidFill>
                  <a:srgbClr val="0000AA"/>
                </a:solidFill>
                <a:latin typeface="Arial" pitchFamily="34" charset="0"/>
              </a:rPr>
              <a:t> 1:2.5</a:t>
            </a:r>
            <a:r>
              <a:rPr lang="ru-RU" altLang="ru-RU" sz="1700" b="1" dirty="0" smtClean="0">
                <a:solidFill>
                  <a:srgbClr val="0000AA"/>
                </a:solidFill>
                <a:latin typeface="Arial" pitchFamily="34" charset="0"/>
              </a:rPr>
              <a:t>(3)</a:t>
            </a:r>
            <a:endParaRPr lang="en-US" altLang="ru-RU" sz="1700" b="1" dirty="0" smtClean="0">
              <a:solidFill>
                <a:srgbClr val="0000AA"/>
              </a:solidFill>
              <a:latin typeface="Arial" pitchFamily="34" charset="0"/>
            </a:endParaRPr>
          </a:p>
        </p:txBody>
      </p:sp>
      <p:graphicFrame>
        <p:nvGraphicFramePr>
          <p:cNvPr id="112645" name="Object 78"/>
          <p:cNvGraphicFramePr>
            <a:graphicFrameLocks noChangeAspect="1"/>
          </p:cNvGraphicFramePr>
          <p:nvPr/>
        </p:nvGraphicFramePr>
        <p:xfrm>
          <a:off x="913406" y="307554"/>
          <a:ext cx="809886" cy="1065710"/>
        </p:xfrm>
        <a:graphic>
          <a:graphicData uri="http://schemas.openxmlformats.org/presentationml/2006/ole">
            <p:oleObj spid="_x0000_s10242" name="CorelPhotoPaint.Image.11" r:id="rId4" imgW="749492" imgH="1014814" progId="">
              <p:embed/>
            </p:oleObj>
          </a:graphicData>
        </a:graphic>
      </p:graphicFrame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0261601" y="152401"/>
            <a:ext cx="1192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АгроМастер</a:t>
            </a:r>
          </a:p>
        </p:txBody>
      </p:sp>
      <p:pic>
        <p:nvPicPr>
          <p:cNvPr id="119811" name="Picture 3" descr="G:\Рабочий стол - не удалять\Мои документы\Мои рисунки\Питание виногра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447801"/>
            <a:ext cx="5562600" cy="5229225"/>
          </a:xfrm>
          <a:prstGeom prst="rect">
            <a:avLst/>
          </a:prstGeom>
          <a:noFill/>
        </p:spPr>
      </p:pic>
      <p:pic>
        <p:nvPicPr>
          <p:cNvPr id="8" name="Picture 4" descr="G:\Рабочий стол - не удалять\рабочий стол\Рабочий стол 2021\Конференция Ягоды России, Сочи 2021\Баннер\ягоды все (сжатие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7948" y="5552282"/>
            <a:ext cx="1696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x-none" smtClean="0"/>
              <a:pPr/>
              <a:t>9</a:t>
            </a:fld>
            <a:endParaRPr lang="x-none"/>
          </a:p>
        </p:txBody>
      </p:sp>
      <p:pic>
        <p:nvPicPr>
          <p:cNvPr id="8" name="Picture 2" descr="G:\Рабочий стол - не удалять\Мои документы\Мои рисунки\Наш логотип\Лого\AgoMaster_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284" y="338554"/>
            <a:ext cx="749300" cy="1016000"/>
          </a:xfrm>
          <a:prstGeom prst="rect">
            <a:avLst/>
          </a:prstGeom>
          <a:noFill/>
        </p:spPr>
      </p:pic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0856378" y="0"/>
            <a:ext cx="1335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CC"/>
                </a:solidFill>
                <a:latin typeface="Times New Roman" pitchFamily="18" charset="0"/>
              </a:rPr>
              <a:t>АгроМастер</a:t>
            </a:r>
          </a:p>
        </p:txBody>
      </p:sp>
      <p:pic>
        <p:nvPicPr>
          <p:cNvPr id="10" name="Picture 4" descr="G:\Рабочий стол - не удалять\рабочий стол\Рабочий стол 2021\Конференция Ягоды России, Сочи 2021\Баннер\ягоды все (сжатие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852" y="4789815"/>
            <a:ext cx="1496767" cy="992276"/>
          </a:xfrm>
          <a:prstGeom prst="rect">
            <a:avLst/>
          </a:prstGeom>
          <a:noFill/>
        </p:spPr>
      </p:pic>
      <p:pic>
        <p:nvPicPr>
          <p:cNvPr id="11" name="Picture 3" descr="G:\Рабочий стол - не удалять\рабочий стол\Рабочий стол 2021\Конференция Ягоды России, Сочи 2021\Баннер\ягоды вместе (сжатие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8072" y="4649135"/>
            <a:ext cx="1391708" cy="1022036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963328" y="870366"/>
            <a:ext cx="7112000" cy="5326063"/>
            <a:chOff x="704" y="528"/>
            <a:chExt cx="4480" cy="3355"/>
          </a:xfrm>
        </p:grpSpPr>
        <p:grpSp>
          <p:nvGrpSpPr>
            <p:cNvPr id="331" name="Group 3"/>
            <p:cNvGrpSpPr>
              <a:grpSpLocks/>
            </p:cNvGrpSpPr>
            <p:nvPr/>
          </p:nvGrpSpPr>
          <p:grpSpPr bwMode="auto">
            <a:xfrm>
              <a:off x="704" y="2958"/>
              <a:ext cx="4480" cy="925"/>
              <a:chOff x="485" y="1966"/>
              <a:chExt cx="4480" cy="925"/>
            </a:xfrm>
          </p:grpSpPr>
          <p:sp>
            <p:nvSpPr>
              <p:cNvPr id="442" name="Rectangle 4" descr="Soil Pattern (wet)"/>
              <p:cNvSpPr>
                <a:spLocks noChangeArrowheads="1"/>
              </p:cNvSpPr>
              <p:nvPr/>
            </p:nvSpPr>
            <p:spPr bwMode="auto">
              <a:xfrm>
                <a:off x="485" y="1966"/>
                <a:ext cx="896" cy="925"/>
              </a:xfrm>
              <a:prstGeom prst="rect">
                <a:avLst/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 lIns="0" tIns="36000" rIns="108000" bIns="360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3" name="Rectangle 5" descr="Soil Pattern (wet)"/>
              <p:cNvSpPr>
                <a:spLocks noChangeArrowheads="1"/>
              </p:cNvSpPr>
              <p:nvPr/>
            </p:nvSpPr>
            <p:spPr bwMode="auto">
              <a:xfrm>
                <a:off x="1381" y="1966"/>
                <a:ext cx="896" cy="925"/>
              </a:xfrm>
              <a:prstGeom prst="rect">
                <a:avLst/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 lIns="0" tIns="36000" rIns="108000" bIns="360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4" name="Rectangle 6" descr="Soil Pattern (wet)"/>
              <p:cNvSpPr>
                <a:spLocks noChangeArrowheads="1"/>
              </p:cNvSpPr>
              <p:nvPr/>
            </p:nvSpPr>
            <p:spPr bwMode="auto">
              <a:xfrm>
                <a:off x="2277" y="1966"/>
                <a:ext cx="896" cy="925"/>
              </a:xfrm>
              <a:prstGeom prst="rect">
                <a:avLst/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 lIns="0" tIns="36000" rIns="108000" bIns="360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5" name="Rectangle 7" descr="Soil Pattern (wet)"/>
              <p:cNvSpPr>
                <a:spLocks noChangeArrowheads="1"/>
              </p:cNvSpPr>
              <p:nvPr/>
            </p:nvSpPr>
            <p:spPr bwMode="auto">
              <a:xfrm>
                <a:off x="3173" y="1966"/>
                <a:ext cx="896" cy="925"/>
              </a:xfrm>
              <a:prstGeom prst="rect">
                <a:avLst/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 lIns="0" tIns="36000" rIns="108000" bIns="36000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46" name="Rectangle 8" descr="Soil Pattern (wet)"/>
              <p:cNvSpPr>
                <a:spLocks noChangeArrowheads="1"/>
              </p:cNvSpPr>
              <p:nvPr/>
            </p:nvSpPr>
            <p:spPr bwMode="auto">
              <a:xfrm>
                <a:off x="4069" y="1966"/>
                <a:ext cx="896" cy="925"/>
              </a:xfrm>
              <a:prstGeom prst="rect">
                <a:avLst/>
              </a:prstGeom>
              <a:blipFill dpi="0" rotWithShape="0">
                <a:blip r:embed="rId5" cstate="print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 lIns="0" tIns="36000" rIns="108000" bIns="36000" anchor="ctr">
                <a:spAutoFit/>
              </a:bodyPr>
              <a:lstStyle/>
              <a:p>
                <a:endParaRPr lang="ru-RU"/>
              </a:p>
            </p:txBody>
          </p:sp>
        </p:grpSp>
        <p:grpSp>
          <p:nvGrpSpPr>
            <p:cNvPr id="332" name="Group 9"/>
            <p:cNvGrpSpPr>
              <a:grpSpLocks/>
            </p:cNvGrpSpPr>
            <p:nvPr/>
          </p:nvGrpSpPr>
          <p:grpSpPr bwMode="auto">
            <a:xfrm>
              <a:off x="1392" y="528"/>
              <a:ext cx="2400" cy="3339"/>
              <a:chOff x="1392" y="528"/>
              <a:chExt cx="2400" cy="3339"/>
            </a:xfrm>
          </p:grpSpPr>
          <p:sp>
            <p:nvSpPr>
              <p:cNvPr id="333" name="Freeform 10"/>
              <p:cNvSpPr>
                <a:spLocks/>
              </p:cNvSpPr>
              <p:nvPr/>
            </p:nvSpPr>
            <p:spPr bwMode="black">
              <a:xfrm>
                <a:off x="3427" y="1319"/>
                <a:ext cx="365" cy="361"/>
              </a:xfrm>
              <a:custGeom>
                <a:avLst/>
                <a:gdLst>
                  <a:gd name="T0" fmla="*/ 77 w 376"/>
                  <a:gd name="T1" fmla="*/ 10 h 382"/>
                  <a:gd name="T2" fmla="*/ 153 w 376"/>
                  <a:gd name="T3" fmla="*/ 9 h 382"/>
                  <a:gd name="T4" fmla="*/ 217 w 376"/>
                  <a:gd name="T5" fmla="*/ 31 h 382"/>
                  <a:gd name="T6" fmla="*/ 235 w 376"/>
                  <a:gd name="T7" fmla="*/ 65 h 382"/>
                  <a:gd name="T8" fmla="*/ 242 w 376"/>
                  <a:gd name="T9" fmla="*/ 77 h 382"/>
                  <a:gd name="T10" fmla="*/ 235 w 376"/>
                  <a:gd name="T11" fmla="*/ 104 h 382"/>
                  <a:gd name="T12" fmla="*/ 125 w 376"/>
                  <a:gd name="T13" fmla="*/ 163 h 382"/>
                  <a:gd name="T14" fmla="*/ 66 w 376"/>
                  <a:gd name="T15" fmla="*/ 160 h 382"/>
                  <a:gd name="T16" fmla="*/ 17 w 376"/>
                  <a:gd name="T17" fmla="*/ 140 h 382"/>
                  <a:gd name="T18" fmla="*/ 11 w 376"/>
                  <a:gd name="T19" fmla="*/ 116 h 382"/>
                  <a:gd name="T20" fmla="*/ 2 w 376"/>
                  <a:gd name="T21" fmla="*/ 104 h 382"/>
                  <a:gd name="T22" fmla="*/ 23 w 376"/>
                  <a:gd name="T23" fmla="*/ 45 h 382"/>
                  <a:gd name="T24" fmla="*/ 32 w 376"/>
                  <a:gd name="T25" fmla="*/ 35 h 382"/>
                  <a:gd name="T26" fmla="*/ 48 w 376"/>
                  <a:gd name="T27" fmla="*/ 31 h 382"/>
                  <a:gd name="T28" fmla="*/ 77 w 376"/>
                  <a:gd name="T29" fmla="*/ 10 h 3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6"/>
                  <a:gd name="T46" fmla="*/ 0 h 382"/>
                  <a:gd name="T47" fmla="*/ 376 w 376"/>
                  <a:gd name="T48" fmla="*/ 382 h 3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6" h="382">
                    <a:moveTo>
                      <a:pt x="120" y="25"/>
                    </a:moveTo>
                    <a:cubicBezTo>
                      <a:pt x="195" y="0"/>
                      <a:pt x="156" y="4"/>
                      <a:pt x="239" y="16"/>
                    </a:cubicBezTo>
                    <a:cubicBezTo>
                      <a:pt x="279" y="29"/>
                      <a:pt x="301" y="59"/>
                      <a:pt x="340" y="71"/>
                    </a:cubicBezTo>
                    <a:cubicBezTo>
                      <a:pt x="361" y="135"/>
                      <a:pt x="352" y="108"/>
                      <a:pt x="367" y="153"/>
                    </a:cubicBezTo>
                    <a:cubicBezTo>
                      <a:pt x="370" y="162"/>
                      <a:pt x="376" y="180"/>
                      <a:pt x="376" y="180"/>
                    </a:cubicBezTo>
                    <a:cubicBezTo>
                      <a:pt x="373" y="201"/>
                      <a:pt x="373" y="223"/>
                      <a:pt x="367" y="244"/>
                    </a:cubicBezTo>
                    <a:cubicBezTo>
                      <a:pt x="347" y="311"/>
                      <a:pt x="254" y="360"/>
                      <a:pt x="194" y="382"/>
                    </a:cubicBezTo>
                    <a:cubicBezTo>
                      <a:pt x="163" y="379"/>
                      <a:pt x="132" y="379"/>
                      <a:pt x="102" y="372"/>
                    </a:cubicBezTo>
                    <a:cubicBezTo>
                      <a:pt x="75" y="366"/>
                      <a:pt x="57" y="336"/>
                      <a:pt x="29" y="327"/>
                    </a:cubicBezTo>
                    <a:cubicBezTo>
                      <a:pt x="23" y="309"/>
                      <a:pt x="17" y="290"/>
                      <a:pt x="11" y="272"/>
                    </a:cubicBezTo>
                    <a:cubicBezTo>
                      <a:pt x="8" y="263"/>
                      <a:pt x="2" y="244"/>
                      <a:pt x="2" y="244"/>
                    </a:cubicBezTo>
                    <a:cubicBezTo>
                      <a:pt x="8" y="184"/>
                      <a:pt x="0" y="148"/>
                      <a:pt x="38" y="107"/>
                    </a:cubicBezTo>
                    <a:cubicBezTo>
                      <a:pt x="41" y="98"/>
                      <a:pt x="40" y="87"/>
                      <a:pt x="47" y="80"/>
                    </a:cubicBezTo>
                    <a:cubicBezTo>
                      <a:pt x="54" y="73"/>
                      <a:pt x="67" y="76"/>
                      <a:pt x="75" y="71"/>
                    </a:cubicBezTo>
                    <a:cubicBezTo>
                      <a:pt x="93" y="60"/>
                      <a:pt x="105" y="40"/>
                      <a:pt x="120" y="2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DC5900"/>
                  </a:gs>
                </a:gsLst>
                <a:lin ang="5400000" scaled="1"/>
              </a:gra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ru-RU"/>
              </a:p>
            </p:txBody>
          </p:sp>
          <p:sp>
            <p:nvSpPr>
              <p:cNvPr id="334" name="Freeform 11"/>
              <p:cNvSpPr>
                <a:spLocks/>
              </p:cNvSpPr>
              <p:nvPr/>
            </p:nvSpPr>
            <p:spPr bwMode="black">
              <a:xfrm>
                <a:off x="3099" y="768"/>
                <a:ext cx="19" cy="18"/>
              </a:xfrm>
              <a:custGeom>
                <a:avLst/>
                <a:gdLst>
                  <a:gd name="T0" fmla="*/ 0 w 19"/>
                  <a:gd name="T1" fmla="*/ 18 h 18"/>
                  <a:gd name="T2" fmla="*/ 19 w 19"/>
                  <a:gd name="T3" fmla="*/ 0 h 18"/>
                  <a:gd name="T4" fmla="*/ 0 w 19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8"/>
                  <a:gd name="T11" fmla="*/ 19 w 1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8">
                    <a:moveTo>
                      <a:pt x="0" y="18"/>
                    </a:moveTo>
                    <a:cubicBezTo>
                      <a:pt x="6" y="12"/>
                      <a:pt x="19" y="0"/>
                      <a:pt x="19" y="0"/>
                    </a:cubicBezTo>
                    <a:cubicBezTo>
                      <a:pt x="19" y="0"/>
                      <a:pt x="6" y="12"/>
                      <a:pt x="0" y="18"/>
                    </a:cubicBezTo>
                    <a:close/>
                  </a:path>
                </a:pathLst>
              </a:custGeom>
              <a:solidFill>
                <a:srgbClr val="B8FF9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ru-RU"/>
              </a:p>
            </p:txBody>
          </p:sp>
          <p:grpSp>
            <p:nvGrpSpPr>
              <p:cNvPr id="335" name="Group 12"/>
              <p:cNvGrpSpPr>
                <a:grpSpLocks/>
              </p:cNvGrpSpPr>
              <p:nvPr/>
            </p:nvGrpSpPr>
            <p:grpSpPr bwMode="auto">
              <a:xfrm>
                <a:off x="1392" y="528"/>
                <a:ext cx="2400" cy="3339"/>
                <a:chOff x="1440" y="528"/>
                <a:chExt cx="2400" cy="3339"/>
              </a:xfrm>
            </p:grpSpPr>
            <p:grpSp>
              <p:nvGrpSpPr>
                <p:cNvPr id="338" name="Group 13"/>
                <p:cNvGrpSpPr>
                  <a:grpSpLocks/>
                </p:cNvGrpSpPr>
                <p:nvPr/>
              </p:nvGrpSpPr>
              <p:grpSpPr bwMode="auto">
                <a:xfrm>
                  <a:off x="1440" y="528"/>
                  <a:ext cx="2400" cy="3339"/>
                  <a:chOff x="1440" y="528"/>
                  <a:chExt cx="2400" cy="3339"/>
                </a:xfrm>
              </p:grpSpPr>
              <p:grpSp>
                <p:nvGrpSpPr>
                  <p:cNvPr id="34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440" y="528"/>
                    <a:ext cx="2278" cy="2573"/>
                    <a:chOff x="1440" y="528"/>
                    <a:chExt cx="2278" cy="2573"/>
                  </a:xfrm>
                </p:grpSpPr>
                <p:sp>
                  <p:nvSpPr>
                    <p:cNvPr id="347" name="Freeform 15"/>
                    <p:cNvSpPr>
                      <a:spLocks/>
                    </p:cNvSpPr>
                    <p:nvPr/>
                  </p:nvSpPr>
                  <p:spPr bwMode="black">
                    <a:xfrm>
                      <a:off x="2886" y="871"/>
                      <a:ext cx="367" cy="2201"/>
                    </a:xfrm>
                    <a:custGeom>
                      <a:avLst/>
                      <a:gdLst>
                        <a:gd name="T0" fmla="*/ 442 w 295"/>
                        <a:gd name="T1" fmla="*/ 5476 h 2055"/>
                        <a:gd name="T2" fmla="*/ 1413 w 295"/>
                        <a:gd name="T3" fmla="*/ 5061 h 2055"/>
                        <a:gd name="T4" fmla="*/ 2632 w 295"/>
                        <a:gd name="T5" fmla="*/ 4754 h 2055"/>
                        <a:gd name="T6" fmla="*/ 3592 w 295"/>
                        <a:gd name="T7" fmla="*/ 4265 h 2055"/>
                        <a:gd name="T8" fmla="*/ 6032 w 295"/>
                        <a:gd name="T9" fmla="*/ 2911 h 2055"/>
                        <a:gd name="T10" fmla="*/ 5058 w 295"/>
                        <a:gd name="T11" fmla="*/ 1611 h 2055"/>
                        <a:gd name="T12" fmla="*/ 4073 w 295"/>
                        <a:gd name="T13" fmla="*/ 275 h 2055"/>
                        <a:gd name="T14" fmla="*/ 4342 w 295"/>
                        <a:gd name="T15" fmla="*/ 69 h 2055"/>
                        <a:gd name="T16" fmla="*/ 6289 w 295"/>
                        <a:gd name="T17" fmla="*/ 146 h 2055"/>
                        <a:gd name="T18" fmla="*/ 6518 w 295"/>
                        <a:gd name="T19" fmla="*/ 1706 h 2055"/>
                        <a:gd name="T20" fmla="*/ 6984 w 295"/>
                        <a:gd name="T21" fmla="*/ 1863 h 2055"/>
                        <a:gd name="T22" fmla="*/ 6984 w 295"/>
                        <a:gd name="T23" fmla="*/ 3221 h 2055"/>
                        <a:gd name="T24" fmla="*/ 6032 w 295"/>
                        <a:gd name="T25" fmla="*/ 3603 h 2055"/>
                        <a:gd name="T26" fmla="*/ 4800 w 295"/>
                        <a:gd name="T27" fmla="*/ 4703 h 2055"/>
                        <a:gd name="T28" fmla="*/ 4073 w 295"/>
                        <a:gd name="T29" fmla="*/ 5319 h 2055"/>
                        <a:gd name="T30" fmla="*/ 3133 w 295"/>
                        <a:gd name="T31" fmla="*/ 5599 h 2055"/>
                        <a:gd name="T32" fmla="*/ 1413 w 295"/>
                        <a:gd name="T33" fmla="*/ 5753 h 2055"/>
                        <a:gd name="T34" fmla="*/ 442 w 295"/>
                        <a:gd name="T35" fmla="*/ 5476 h 205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95"/>
                        <a:gd name="T55" fmla="*/ 0 h 2055"/>
                        <a:gd name="T56" fmla="*/ 295 w 295"/>
                        <a:gd name="T57" fmla="*/ 2055 h 2055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95" h="2055">
                          <a:moveTo>
                            <a:pt x="17" y="1954"/>
                          </a:moveTo>
                          <a:cubicBezTo>
                            <a:pt x="25" y="1896"/>
                            <a:pt x="41" y="1863"/>
                            <a:pt x="54" y="1808"/>
                          </a:cubicBezTo>
                          <a:cubicBezTo>
                            <a:pt x="64" y="1766"/>
                            <a:pt x="68" y="1728"/>
                            <a:pt x="100" y="1698"/>
                          </a:cubicBezTo>
                          <a:cubicBezTo>
                            <a:pt x="119" y="1640"/>
                            <a:pt x="123" y="1584"/>
                            <a:pt x="136" y="1524"/>
                          </a:cubicBezTo>
                          <a:cubicBezTo>
                            <a:pt x="171" y="1364"/>
                            <a:pt x="193" y="1201"/>
                            <a:pt x="228" y="1040"/>
                          </a:cubicBezTo>
                          <a:cubicBezTo>
                            <a:pt x="221" y="793"/>
                            <a:pt x="225" y="746"/>
                            <a:pt x="191" y="574"/>
                          </a:cubicBezTo>
                          <a:cubicBezTo>
                            <a:pt x="184" y="416"/>
                            <a:pt x="188" y="253"/>
                            <a:pt x="154" y="98"/>
                          </a:cubicBezTo>
                          <a:cubicBezTo>
                            <a:pt x="157" y="74"/>
                            <a:pt x="147" y="42"/>
                            <a:pt x="164" y="25"/>
                          </a:cubicBezTo>
                          <a:cubicBezTo>
                            <a:pt x="189" y="0"/>
                            <a:pt x="223" y="38"/>
                            <a:pt x="237" y="52"/>
                          </a:cubicBezTo>
                          <a:cubicBezTo>
                            <a:pt x="240" y="238"/>
                            <a:pt x="238" y="424"/>
                            <a:pt x="246" y="610"/>
                          </a:cubicBezTo>
                          <a:cubicBezTo>
                            <a:pt x="247" y="629"/>
                            <a:pt x="264" y="665"/>
                            <a:pt x="264" y="665"/>
                          </a:cubicBezTo>
                          <a:cubicBezTo>
                            <a:pt x="295" y="852"/>
                            <a:pt x="285" y="773"/>
                            <a:pt x="264" y="1150"/>
                          </a:cubicBezTo>
                          <a:cubicBezTo>
                            <a:pt x="262" y="1189"/>
                            <a:pt x="233" y="1246"/>
                            <a:pt x="228" y="1287"/>
                          </a:cubicBezTo>
                          <a:cubicBezTo>
                            <a:pt x="211" y="1417"/>
                            <a:pt x="202" y="1550"/>
                            <a:pt x="182" y="1680"/>
                          </a:cubicBezTo>
                          <a:cubicBezTo>
                            <a:pt x="153" y="1867"/>
                            <a:pt x="172" y="1713"/>
                            <a:pt x="154" y="1899"/>
                          </a:cubicBezTo>
                          <a:cubicBezTo>
                            <a:pt x="145" y="1992"/>
                            <a:pt x="168" y="1967"/>
                            <a:pt x="118" y="2000"/>
                          </a:cubicBezTo>
                          <a:cubicBezTo>
                            <a:pt x="98" y="2031"/>
                            <a:pt x="89" y="2043"/>
                            <a:pt x="54" y="2055"/>
                          </a:cubicBezTo>
                          <a:cubicBezTo>
                            <a:pt x="0" y="2038"/>
                            <a:pt x="17" y="2010"/>
                            <a:pt x="17" y="1954"/>
                          </a:cubicBezTo>
                          <a:close/>
                        </a:path>
                      </a:pathLst>
                    </a:custGeom>
                    <a:solidFill>
                      <a:srgbClr val="B8FF91"/>
                    </a:solidFill>
                    <a:ln w="9525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90000" tIns="46800" rIns="90000" bIns="46800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" name="Freeform 16"/>
                    <p:cNvSpPr>
                      <a:spLocks/>
                    </p:cNvSpPr>
                    <p:nvPr/>
                  </p:nvSpPr>
                  <p:spPr bwMode="black">
                    <a:xfrm rot="-1090687">
                      <a:off x="3030" y="528"/>
                      <a:ext cx="320" cy="491"/>
                    </a:xfrm>
                    <a:custGeom>
                      <a:avLst/>
                      <a:gdLst>
                        <a:gd name="T0" fmla="*/ 0 w 320"/>
                        <a:gd name="T1" fmla="*/ 381 h 491"/>
                        <a:gd name="T2" fmla="*/ 37 w 320"/>
                        <a:gd name="T3" fmla="*/ 272 h 491"/>
                        <a:gd name="T4" fmla="*/ 46 w 320"/>
                        <a:gd name="T5" fmla="*/ 244 h 491"/>
                        <a:gd name="T6" fmla="*/ 64 w 320"/>
                        <a:gd name="T7" fmla="*/ 217 h 491"/>
                        <a:gd name="T8" fmla="*/ 82 w 320"/>
                        <a:gd name="T9" fmla="*/ 162 h 491"/>
                        <a:gd name="T10" fmla="*/ 128 w 320"/>
                        <a:gd name="T11" fmla="*/ 107 h 491"/>
                        <a:gd name="T12" fmla="*/ 165 w 320"/>
                        <a:gd name="T13" fmla="*/ 189 h 491"/>
                        <a:gd name="T14" fmla="*/ 64 w 320"/>
                        <a:gd name="T15" fmla="*/ 354 h 491"/>
                        <a:gd name="T16" fmla="*/ 146 w 320"/>
                        <a:gd name="T17" fmla="*/ 354 h 491"/>
                        <a:gd name="T18" fmla="*/ 174 w 320"/>
                        <a:gd name="T19" fmla="*/ 345 h 491"/>
                        <a:gd name="T20" fmla="*/ 247 w 320"/>
                        <a:gd name="T21" fmla="*/ 354 h 491"/>
                        <a:gd name="T22" fmla="*/ 320 w 320"/>
                        <a:gd name="T23" fmla="*/ 445 h 491"/>
                        <a:gd name="T24" fmla="*/ 192 w 320"/>
                        <a:gd name="T25" fmla="*/ 491 h 491"/>
                        <a:gd name="T26" fmla="*/ 110 w 320"/>
                        <a:gd name="T27" fmla="*/ 473 h 491"/>
                        <a:gd name="T28" fmla="*/ 0 w 320"/>
                        <a:gd name="T29" fmla="*/ 391 h 491"/>
                        <a:gd name="T30" fmla="*/ 9 w 320"/>
                        <a:gd name="T31" fmla="*/ 327 h 49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20"/>
                        <a:gd name="T49" fmla="*/ 0 h 491"/>
                        <a:gd name="T50" fmla="*/ 320 w 320"/>
                        <a:gd name="T51" fmla="*/ 491 h 49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20" h="491">
                          <a:moveTo>
                            <a:pt x="0" y="381"/>
                          </a:moveTo>
                          <a:cubicBezTo>
                            <a:pt x="7" y="333"/>
                            <a:pt x="3" y="304"/>
                            <a:pt x="37" y="272"/>
                          </a:cubicBezTo>
                          <a:cubicBezTo>
                            <a:pt x="40" y="263"/>
                            <a:pt x="42" y="253"/>
                            <a:pt x="46" y="244"/>
                          </a:cubicBezTo>
                          <a:cubicBezTo>
                            <a:pt x="51" y="234"/>
                            <a:pt x="60" y="227"/>
                            <a:pt x="64" y="217"/>
                          </a:cubicBezTo>
                          <a:cubicBezTo>
                            <a:pt x="72" y="199"/>
                            <a:pt x="82" y="162"/>
                            <a:pt x="82" y="162"/>
                          </a:cubicBezTo>
                          <a:cubicBezTo>
                            <a:pt x="96" y="0"/>
                            <a:pt x="67" y="67"/>
                            <a:pt x="128" y="107"/>
                          </a:cubicBezTo>
                          <a:cubicBezTo>
                            <a:pt x="138" y="137"/>
                            <a:pt x="154" y="160"/>
                            <a:pt x="165" y="189"/>
                          </a:cubicBezTo>
                          <a:cubicBezTo>
                            <a:pt x="155" y="251"/>
                            <a:pt x="131" y="332"/>
                            <a:pt x="64" y="354"/>
                          </a:cubicBezTo>
                          <a:cubicBezTo>
                            <a:pt x="107" y="383"/>
                            <a:pt x="81" y="375"/>
                            <a:pt x="146" y="354"/>
                          </a:cubicBezTo>
                          <a:cubicBezTo>
                            <a:pt x="155" y="351"/>
                            <a:pt x="174" y="345"/>
                            <a:pt x="174" y="345"/>
                          </a:cubicBezTo>
                          <a:cubicBezTo>
                            <a:pt x="198" y="348"/>
                            <a:pt x="223" y="348"/>
                            <a:pt x="247" y="354"/>
                          </a:cubicBezTo>
                          <a:cubicBezTo>
                            <a:pt x="266" y="359"/>
                            <a:pt x="307" y="425"/>
                            <a:pt x="320" y="445"/>
                          </a:cubicBezTo>
                          <a:cubicBezTo>
                            <a:pt x="271" y="456"/>
                            <a:pt x="238" y="476"/>
                            <a:pt x="192" y="491"/>
                          </a:cubicBezTo>
                          <a:cubicBezTo>
                            <a:pt x="180" y="489"/>
                            <a:pt x="128" y="483"/>
                            <a:pt x="110" y="473"/>
                          </a:cubicBezTo>
                          <a:cubicBezTo>
                            <a:pt x="69" y="449"/>
                            <a:pt x="52" y="408"/>
                            <a:pt x="0" y="391"/>
                          </a:cubicBezTo>
                          <a:cubicBezTo>
                            <a:pt x="10" y="339"/>
                            <a:pt x="9" y="361"/>
                            <a:pt x="9" y="327"/>
                          </a:cubicBezTo>
                        </a:path>
                      </a:pathLst>
                    </a:custGeom>
                    <a:solidFill>
                      <a:srgbClr val="B8FF9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90000" tIns="46800" rIns="90000" bIns="46800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" name="Freeform 17"/>
                    <p:cNvSpPr>
                      <a:spLocks/>
                    </p:cNvSpPr>
                    <p:nvPr/>
                  </p:nvSpPr>
                  <p:spPr bwMode="black">
                    <a:xfrm>
                      <a:off x="3197" y="902"/>
                      <a:ext cx="155" cy="58"/>
                    </a:xfrm>
                    <a:custGeom>
                      <a:avLst/>
                      <a:gdLst>
                        <a:gd name="T0" fmla="*/ 0 w 155"/>
                        <a:gd name="T1" fmla="*/ 58 h 58"/>
                        <a:gd name="T2" fmla="*/ 155 w 155"/>
                        <a:gd name="T3" fmla="*/ 12 h 58"/>
                        <a:gd name="T4" fmla="*/ 0 60000 65536"/>
                        <a:gd name="T5" fmla="*/ 0 60000 65536"/>
                        <a:gd name="T6" fmla="*/ 0 w 155"/>
                        <a:gd name="T7" fmla="*/ 0 h 58"/>
                        <a:gd name="T8" fmla="*/ 155 w 155"/>
                        <a:gd name="T9" fmla="*/ 58 h 5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55" h="58">
                          <a:moveTo>
                            <a:pt x="0" y="58"/>
                          </a:moveTo>
                          <a:cubicBezTo>
                            <a:pt x="38" y="0"/>
                            <a:pt x="92" y="12"/>
                            <a:pt x="155" y="12"/>
                          </a:cubicBezTo>
                        </a:path>
                      </a:pathLst>
                    </a:custGeom>
                    <a:solidFill>
                      <a:srgbClr val="B8FF91"/>
                    </a:solidFill>
                    <a:ln w="9525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90000" tIns="46800" rIns="90000" bIns="46800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0" name="Freeform 18"/>
                    <p:cNvSpPr>
                      <a:spLocks/>
                    </p:cNvSpPr>
                    <p:nvPr/>
                  </p:nvSpPr>
                  <p:spPr bwMode="black">
                    <a:xfrm>
                      <a:off x="3178" y="1201"/>
                      <a:ext cx="366" cy="198"/>
                    </a:xfrm>
                    <a:custGeom>
                      <a:avLst/>
                      <a:gdLst>
                        <a:gd name="T0" fmla="*/ 19 w 366"/>
                        <a:gd name="T1" fmla="*/ 116 h 198"/>
                        <a:gd name="T2" fmla="*/ 46 w 366"/>
                        <a:gd name="T3" fmla="*/ 70 h 198"/>
                        <a:gd name="T4" fmla="*/ 119 w 366"/>
                        <a:gd name="T5" fmla="*/ 24 h 198"/>
                        <a:gd name="T6" fmla="*/ 174 w 366"/>
                        <a:gd name="T7" fmla="*/ 6 h 198"/>
                        <a:gd name="T8" fmla="*/ 284 w 366"/>
                        <a:gd name="T9" fmla="*/ 15 h 198"/>
                        <a:gd name="T10" fmla="*/ 321 w 366"/>
                        <a:gd name="T11" fmla="*/ 70 h 198"/>
                        <a:gd name="T12" fmla="*/ 366 w 366"/>
                        <a:gd name="T13" fmla="*/ 152 h 198"/>
                        <a:gd name="T14" fmla="*/ 311 w 366"/>
                        <a:gd name="T15" fmla="*/ 180 h 198"/>
                        <a:gd name="T16" fmla="*/ 302 w 366"/>
                        <a:gd name="T17" fmla="*/ 152 h 198"/>
                        <a:gd name="T18" fmla="*/ 284 w 366"/>
                        <a:gd name="T19" fmla="*/ 125 h 198"/>
                        <a:gd name="T20" fmla="*/ 229 w 366"/>
                        <a:gd name="T21" fmla="*/ 61 h 198"/>
                        <a:gd name="T22" fmla="*/ 92 w 366"/>
                        <a:gd name="T23" fmla="*/ 97 h 198"/>
                        <a:gd name="T24" fmla="*/ 55 w 366"/>
                        <a:gd name="T25" fmla="*/ 134 h 198"/>
                        <a:gd name="T26" fmla="*/ 46 w 366"/>
                        <a:gd name="T27" fmla="*/ 161 h 198"/>
                        <a:gd name="T28" fmla="*/ 1 w 366"/>
                        <a:gd name="T29" fmla="*/ 198 h 198"/>
                        <a:gd name="T30" fmla="*/ 19 w 366"/>
                        <a:gd name="T31" fmla="*/ 116 h 19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66"/>
                        <a:gd name="T49" fmla="*/ 0 h 198"/>
                        <a:gd name="T50" fmla="*/ 366 w 366"/>
                        <a:gd name="T51" fmla="*/ 198 h 19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66" h="198">
                          <a:moveTo>
                            <a:pt x="19" y="116"/>
                          </a:moveTo>
                          <a:cubicBezTo>
                            <a:pt x="71" y="61"/>
                            <a:pt x="5" y="137"/>
                            <a:pt x="46" y="70"/>
                          </a:cubicBezTo>
                          <a:cubicBezTo>
                            <a:pt x="55" y="56"/>
                            <a:pt x="104" y="31"/>
                            <a:pt x="119" y="24"/>
                          </a:cubicBezTo>
                          <a:cubicBezTo>
                            <a:pt x="137" y="16"/>
                            <a:pt x="174" y="6"/>
                            <a:pt x="174" y="6"/>
                          </a:cubicBezTo>
                          <a:cubicBezTo>
                            <a:pt x="211" y="9"/>
                            <a:pt x="250" y="0"/>
                            <a:pt x="284" y="15"/>
                          </a:cubicBezTo>
                          <a:cubicBezTo>
                            <a:pt x="304" y="24"/>
                            <a:pt x="321" y="70"/>
                            <a:pt x="321" y="70"/>
                          </a:cubicBezTo>
                          <a:cubicBezTo>
                            <a:pt x="331" y="100"/>
                            <a:pt x="366" y="152"/>
                            <a:pt x="366" y="152"/>
                          </a:cubicBezTo>
                          <a:cubicBezTo>
                            <a:pt x="361" y="155"/>
                            <a:pt x="321" y="185"/>
                            <a:pt x="311" y="180"/>
                          </a:cubicBezTo>
                          <a:cubicBezTo>
                            <a:pt x="302" y="176"/>
                            <a:pt x="306" y="161"/>
                            <a:pt x="302" y="152"/>
                          </a:cubicBezTo>
                          <a:cubicBezTo>
                            <a:pt x="297" y="142"/>
                            <a:pt x="290" y="134"/>
                            <a:pt x="284" y="125"/>
                          </a:cubicBezTo>
                          <a:cubicBezTo>
                            <a:pt x="272" y="88"/>
                            <a:pt x="267" y="73"/>
                            <a:pt x="229" y="61"/>
                          </a:cubicBezTo>
                          <a:cubicBezTo>
                            <a:pt x="100" y="74"/>
                            <a:pt x="172" y="70"/>
                            <a:pt x="92" y="97"/>
                          </a:cubicBezTo>
                          <a:cubicBezTo>
                            <a:pt x="80" y="110"/>
                            <a:pt x="64" y="119"/>
                            <a:pt x="55" y="134"/>
                          </a:cubicBezTo>
                          <a:cubicBezTo>
                            <a:pt x="50" y="142"/>
                            <a:pt x="51" y="153"/>
                            <a:pt x="46" y="161"/>
                          </a:cubicBezTo>
                          <a:cubicBezTo>
                            <a:pt x="36" y="177"/>
                            <a:pt x="16" y="188"/>
                            <a:pt x="1" y="198"/>
                          </a:cubicBezTo>
                          <a:cubicBezTo>
                            <a:pt x="11" y="127"/>
                            <a:pt x="0" y="153"/>
                            <a:pt x="19" y="116"/>
                          </a:cubicBezTo>
                          <a:close/>
                        </a:path>
                      </a:pathLst>
                    </a:custGeom>
                    <a:solidFill>
                      <a:srgbClr val="B8FF91"/>
                    </a:solidFill>
                    <a:ln w="9525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90000" tIns="46800" rIns="90000" bIns="46800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1" name="Freeform 19"/>
                    <p:cNvSpPr>
                      <a:spLocks/>
                    </p:cNvSpPr>
                    <p:nvPr/>
                  </p:nvSpPr>
                  <p:spPr bwMode="black">
                    <a:xfrm>
                      <a:off x="3300" y="1271"/>
                      <a:ext cx="418" cy="375"/>
                    </a:xfrm>
                    <a:custGeom>
                      <a:avLst/>
                      <a:gdLst>
                        <a:gd name="T0" fmla="*/ 226 w 418"/>
                        <a:gd name="T1" fmla="*/ 82 h 375"/>
                        <a:gd name="T2" fmla="*/ 290 w 418"/>
                        <a:gd name="T3" fmla="*/ 36 h 375"/>
                        <a:gd name="T4" fmla="*/ 418 w 418"/>
                        <a:gd name="T5" fmla="*/ 0 h 375"/>
                        <a:gd name="T6" fmla="*/ 409 w 418"/>
                        <a:gd name="T7" fmla="*/ 27 h 375"/>
                        <a:gd name="T8" fmla="*/ 381 w 418"/>
                        <a:gd name="T9" fmla="*/ 36 h 375"/>
                        <a:gd name="T10" fmla="*/ 263 w 418"/>
                        <a:gd name="T11" fmla="*/ 73 h 375"/>
                        <a:gd name="T12" fmla="*/ 354 w 418"/>
                        <a:gd name="T13" fmla="*/ 91 h 375"/>
                        <a:gd name="T14" fmla="*/ 400 w 418"/>
                        <a:gd name="T15" fmla="*/ 100 h 375"/>
                        <a:gd name="T16" fmla="*/ 372 w 418"/>
                        <a:gd name="T17" fmla="*/ 119 h 375"/>
                        <a:gd name="T18" fmla="*/ 217 w 418"/>
                        <a:gd name="T19" fmla="*/ 146 h 375"/>
                        <a:gd name="T20" fmla="*/ 125 w 418"/>
                        <a:gd name="T21" fmla="*/ 375 h 375"/>
                        <a:gd name="T22" fmla="*/ 144 w 418"/>
                        <a:gd name="T23" fmla="*/ 283 h 375"/>
                        <a:gd name="T24" fmla="*/ 162 w 418"/>
                        <a:gd name="T25" fmla="*/ 228 h 375"/>
                        <a:gd name="T26" fmla="*/ 171 w 418"/>
                        <a:gd name="T27" fmla="*/ 201 h 375"/>
                        <a:gd name="T28" fmla="*/ 180 w 418"/>
                        <a:gd name="T29" fmla="*/ 174 h 375"/>
                        <a:gd name="T30" fmla="*/ 52 w 418"/>
                        <a:gd name="T31" fmla="*/ 247 h 375"/>
                        <a:gd name="T32" fmla="*/ 7 w 418"/>
                        <a:gd name="T33" fmla="*/ 238 h 375"/>
                        <a:gd name="T34" fmla="*/ 34 w 418"/>
                        <a:gd name="T35" fmla="*/ 228 h 375"/>
                        <a:gd name="T36" fmla="*/ 107 w 418"/>
                        <a:gd name="T37" fmla="*/ 183 h 375"/>
                        <a:gd name="T38" fmla="*/ 125 w 418"/>
                        <a:gd name="T39" fmla="*/ 164 h 375"/>
                        <a:gd name="T40" fmla="*/ 153 w 418"/>
                        <a:gd name="T41" fmla="*/ 155 h 375"/>
                        <a:gd name="T42" fmla="*/ 189 w 418"/>
                        <a:gd name="T43" fmla="*/ 100 h 375"/>
                        <a:gd name="T44" fmla="*/ 226 w 418"/>
                        <a:gd name="T45" fmla="*/ 82 h 37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418"/>
                        <a:gd name="T70" fmla="*/ 0 h 375"/>
                        <a:gd name="T71" fmla="*/ 418 w 418"/>
                        <a:gd name="T72" fmla="*/ 375 h 37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418" h="375">
                          <a:moveTo>
                            <a:pt x="226" y="82"/>
                          </a:moveTo>
                          <a:cubicBezTo>
                            <a:pt x="264" y="69"/>
                            <a:pt x="262" y="50"/>
                            <a:pt x="290" y="36"/>
                          </a:cubicBezTo>
                          <a:cubicBezTo>
                            <a:pt x="327" y="17"/>
                            <a:pt x="377" y="8"/>
                            <a:pt x="418" y="0"/>
                          </a:cubicBezTo>
                          <a:cubicBezTo>
                            <a:pt x="415" y="9"/>
                            <a:pt x="416" y="20"/>
                            <a:pt x="409" y="27"/>
                          </a:cubicBezTo>
                          <a:cubicBezTo>
                            <a:pt x="402" y="34"/>
                            <a:pt x="390" y="33"/>
                            <a:pt x="381" y="36"/>
                          </a:cubicBezTo>
                          <a:cubicBezTo>
                            <a:pt x="342" y="49"/>
                            <a:pt x="302" y="60"/>
                            <a:pt x="263" y="73"/>
                          </a:cubicBezTo>
                          <a:cubicBezTo>
                            <a:pt x="206" y="127"/>
                            <a:pt x="350" y="91"/>
                            <a:pt x="354" y="91"/>
                          </a:cubicBezTo>
                          <a:cubicBezTo>
                            <a:pt x="369" y="94"/>
                            <a:pt x="392" y="87"/>
                            <a:pt x="400" y="100"/>
                          </a:cubicBezTo>
                          <a:cubicBezTo>
                            <a:pt x="406" y="109"/>
                            <a:pt x="382" y="114"/>
                            <a:pt x="372" y="119"/>
                          </a:cubicBezTo>
                          <a:cubicBezTo>
                            <a:pt x="326" y="139"/>
                            <a:pt x="266" y="138"/>
                            <a:pt x="217" y="146"/>
                          </a:cubicBezTo>
                          <a:cubicBezTo>
                            <a:pt x="206" y="233"/>
                            <a:pt x="189" y="311"/>
                            <a:pt x="125" y="375"/>
                          </a:cubicBezTo>
                          <a:cubicBezTo>
                            <a:pt x="88" y="336"/>
                            <a:pt x="115" y="312"/>
                            <a:pt x="144" y="283"/>
                          </a:cubicBezTo>
                          <a:cubicBezTo>
                            <a:pt x="150" y="265"/>
                            <a:pt x="156" y="246"/>
                            <a:pt x="162" y="228"/>
                          </a:cubicBezTo>
                          <a:cubicBezTo>
                            <a:pt x="165" y="219"/>
                            <a:pt x="168" y="210"/>
                            <a:pt x="171" y="201"/>
                          </a:cubicBezTo>
                          <a:cubicBezTo>
                            <a:pt x="174" y="192"/>
                            <a:pt x="189" y="171"/>
                            <a:pt x="180" y="174"/>
                          </a:cubicBezTo>
                          <a:cubicBezTo>
                            <a:pt x="131" y="190"/>
                            <a:pt x="99" y="232"/>
                            <a:pt x="52" y="247"/>
                          </a:cubicBezTo>
                          <a:cubicBezTo>
                            <a:pt x="37" y="244"/>
                            <a:pt x="18" y="249"/>
                            <a:pt x="7" y="238"/>
                          </a:cubicBezTo>
                          <a:cubicBezTo>
                            <a:pt x="0" y="231"/>
                            <a:pt x="25" y="232"/>
                            <a:pt x="34" y="228"/>
                          </a:cubicBezTo>
                          <a:cubicBezTo>
                            <a:pt x="63" y="213"/>
                            <a:pt x="75" y="194"/>
                            <a:pt x="107" y="183"/>
                          </a:cubicBezTo>
                          <a:cubicBezTo>
                            <a:pt x="113" y="177"/>
                            <a:pt x="118" y="169"/>
                            <a:pt x="125" y="164"/>
                          </a:cubicBezTo>
                          <a:cubicBezTo>
                            <a:pt x="133" y="159"/>
                            <a:pt x="146" y="162"/>
                            <a:pt x="153" y="155"/>
                          </a:cubicBezTo>
                          <a:cubicBezTo>
                            <a:pt x="168" y="140"/>
                            <a:pt x="177" y="118"/>
                            <a:pt x="189" y="100"/>
                          </a:cubicBezTo>
                          <a:cubicBezTo>
                            <a:pt x="213" y="64"/>
                            <a:pt x="253" y="109"/>
                            <a:pt x="226" y="82"/>
                          </a:cubicBezTo>
                          <a:close/>
                        </a:path>
                      </a:pathLst>
                    </a:custGeom>
                    <a:solidFill>
                      <a:srgbClr val="B8FF91"/>
                    </a:solidFill>
                    <a:ln w="9525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lIns="90000" tIns="46800" rIns="90000" bIns="46800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352" name="Group 20"/>
                    <p:cNvGrpSpPr>
                      <a:grpSpLocks/>
                    </p:cNvGrpSpPr>
                    <p:nvPr/>
                  </p:nvGrpSpPr>
                  <p:grpSpPr bwMode="auto">
                    <a:xfrm rot="-448420">
                      <a:off x="1440" y="1980"/>
                      <a:ext cx="1703" cy="1121"/>
                      <a:chOff x="1584" y="2016"/>
                      <a:chExt cx="1511" cy="1025"/>
                    </a:xfrm>
                  </p:grpSpPr>
                  <p:grpSp>
                    <p:nvGrpSpPr>
                      <p:cNvPr id="399" name="Group 21"/>
                      <p:cNvGrpSpPr>
                        <a:grpSpLocks/>
                      </p:cNvGrpSpPr>
                      <p:nvPr/>
                    </p:nvGrpSpPr>
                    <p:grpSpPr bwMode="auto">
                      <a:xfrm rot="1361177">
                        <a:off x="2304" y="2208"/>
                        <a:ext cx="508" cy="833"/>
                        <a:chOff x="2728" y="1885"/>
                        <a:chExt cx="585" cy="989"/>
                      </a:xfrm>
                    </p:grpSpPr>
                    <p:sp>
                      <p:nvSpPr>
                        <p:cNvPr id="435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8" y="1885"/>
                          <a:ext cx="585" cy="989"/>
                        </a:xfrm>
                        <a:custGeom>
                          <a:avLst/>
                          <a:gdLst>
                            <a:gd name="T0" fmla="*/ 261 w 585"/>
                            <a:gd name="T1" fmla="*/ 0 h 989"/>
                            <a:gd name="T2" fmla="*/ 234 w 585"/>
                            <a:gd name="T3" fmla="*/ 19 h 989"/>
                            <a:gd name="T4" fmla="*/ 220 w 585"/>
                            <a:gd name="T5" fmla="*/ 49 h 989"/>
                            <a:gd name="T6" fmla="*/ 204 w 585"/>
                            <a:gd name="T7" fmla="*/ 82 h 989"/>
                            <a:gd name="T8" fmla="*/ 185 w 585"/>
                            <a:gd name="T9" fmla="*/ 112 h 989"/>
                            <a:gd name="T10" fmla="*/ 109 w 585"/>
                            <a:gd name="T11" fmla="*/ 169 h 989"/>
                            <a:gd name="T12" fmla="*/ 79 w 585"/>
                            <a:gd name="T13" fmla="*/ 202 h 989"/>
                            <a:gd name="T14" fmla="*/ 54 w 585"/>
                            <a:gd name="T15" fmla="*/ 248 h 989"/>
                            <a:gd name="T16" fmla="*/ 24 w 585"/>
                            <a:gd name="T17" fmla="*/ 316 h 989"/>
                            <a:gd name="T18" fmla="*/ 5 w 585"/>
                            <a:gd name="T19" fmla="*/ 384 h 989"/>
                            <a:gd name="T20" fmla="*/ 0 w 585"/>
                            <a:gd name="T21" fmla="*/ 537 h 989"/>
                            <a:gd name="T22" fmla="*/ 8 w 585"/>
                            <a:gd name="T23" fmla="*/ 605 h 989"/>
                            <a:gd name="T24" fmla="*/ 95 w 585"/>
                            <a:gd name="T25" fmla="*/ 537 h 989"/>
                            <a:gd name="T26" fmla="*/ 103 w 585"/>
                            <a:gd name="T27" fmla="*/ 548 h 989"/>
                            <a:gd name="T28" fmla="*/ 92 w 585"/>
                            <a:gd name="T29" fmla="*/ 602 h 989"/>
                            <a:gd name="T30" fmla="*/ 98 w 585"/>
                            <a:gd name="T31" fmla="*/ 618 h 989"/>
                            <a:gd name="T32" fmla="*/ 158 w 585"/>
                            <a:gd name="T33" fmla="*/ 607 h 989"/>
                            <a:gd name="T34" fmla="*/ 168 w 585"/>
                            <a:gd name="T35" fmla="*/ 632 h 989"/>
                            <a:gd name="T36" fmla="*/ 179 w 585"/>
                            <a:gd name="T37" fmla="*/ 904 h 989"/>
                            <a:gd name="T38" fmla="*/ 155 w 585"/>
                            <a:gd name="T39" fmla="*/ 989 h 989"/>
                            <a:gd name="T40" fmla="*/ 250 w 585"/>
                            <a:gd name="T41" fmla="*/ 967 h 989"/>
                            <a:gd name="T42" fmla="*/ 310 w 585"/>
                            <a:gd name="T43" fmla="*/ 926 h 989"/>
                            <a:gd name="T44" fmla="*/ 354 w 585"/>
                            <a:gd name="T45" fmla="*/ 866 h 989"/>
                            <a:gd name="T46" fmla="*/ 381 w 585"/>
                            <a:gd name="T47" fmla="*/ 820 h 989"/>
                            <a:gd name="T48" fmla="*/ 394 w 585"/>
                            <a:gd name="T49" fmla="*/ 771 h 989"/>
                            <a:gd name="T50" fmla="*/ 403 w 585"/>
                            <a:gd name="T51" fmla="*/ 695 h 989"/>
                            <a:gd name="T52" fmla="*/ 414 w 585"/>
                            <a:gd name="T53" fmla="*/ 673 h 989"/>
                            <a:gd name="T54" fmla="*/ 427 w 585"/>
                            <a:gd name="T55" fmla="*/ 675 h 989"/>
                            <a:gd name="T56" fmla="*/ 441 w 585"/>
                            <a:gd name="T57" fmla="*/ 689 h 989"/>
                            <a:gd name="T58" fmla="*/ 452 w 585"/>
                            <a:gd name="T59" fmla="*/ 695 h 989"/>
                            <a:gd name="T60" fmla="*/ 454 w 585"/>
                            <a:gd name="T61" fmla="*/ 681 h 989"/>
                            <a:gd name="T62" fmla="*/ 471 w 585"/>
                            <a:gd name="T63" fmla="*/ 695 h 989"/>
                            <a:gd name="T64" fmla="*/ 514 w 585"/>
                            <a:gd name="T65" fmla="*/ 779 h 989"/>
                            <a:gd name="T66" fmla="*/ 544 w 585"/>
                            <a:gd name="T67" fmla="*/ 692 h 989"/>
                            <a:gd name="T68" fmla="*/ 544 w 585"/>
                            <a:gd name="T69" fmla="*/ 602 h 989"/>
                            <a:gd name="T70" fmla="*/ 528 w 585"/>
                            <a:gd name="T71" fmla="*/ 458 h 989"/>
                            <a:gd name="T72" fmla="*/ 536 w 585"/>
                            <a:gd name="T73" fmla="*/ 458 h 989"/>
                            <a:gd name="T74" fmla="*/ 544 w 585"/>
                            <a:gd name="T75" fmla="*/ 460 h 989"/>
                            <a:gd name="T76" fmla="*/ 555 w 585"/>
                            <a:gd name="T77" fmla="*/ 466 h 989"/>
                            <a:gd name="T78" fmla="*/ 561 w 585"/>
                            <a:gd name="T79" fmla="*/ 474 h 989"/>
                            <a:gd name="T80" fmla="*/ 580 w 585"/>
                            <a:gd name="T81" fmla="*/ 455 h 989"/>
                            <a:gd name="T82" fmla="*/ 585 w 585"/>
                            <a:gd name="T83" fmla="*/ 441 h 989"/>
                            <a:gd name="T84" fmla="*/ 585 w 585"/>
                            <a:gd name="T85" fmla="*/ 428 h 989"/>
                            <a:gd name="T86" fmla="*/ 558 w 585"/>
                            <a:gd name="T87" fmla="*/ 319 h 989"/>
                            <a:gd name="T88" fmla="*/ 512 w 585"/>
                            <a:gd name="T89" fmla="*/ 218 h 989"/>
                            <a:gd name="T90" fmla="*/ 454 w 585"/>
                            <a:gd name="T91" fmla="*/ 147 h 989"/>
                            <a:gd name="T92" fmla="*/ 283 w 585"/>
                            <a:gd name="T93" fmla="*/ 19 h 989"/>
                            <a:gd name="T94" fmla="*/ 261 w 585"/>
                            <a:gd name="T95" fmla="*/ 0 h 989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585"/>
                            <a:gd name="T145" fmla="*/ 0 h 989"/>
                            <a:gd name="T146" fmla="*/ 585 w 585"/>
                            <a:gd name="T147" fmla="*/ 989 h 989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585" h="989">
                              <a:moveTo>
                                <a:pt x="261" y="0"/>
                              </a:moveTo>
                              <a:lnTo>
                                <a:pt x="234" y="19"/>
                              </a:lnTo>
                              <a:lnTo>
                                <a:pt x="220" y="49"/>
                              </a:lnTo>
                              <a:lnTo>
                                <a:pt x="204" y="82"/>
                              </a:lnTo>
                              <a:lnTo>
                                <a:pt x="185" y="112"/>
                              </a:lnTo>
                              <a:lnTo>
                                <a:pt x="109" y="169"/>
                              </a:lnTo>
                              <a:lnTo>
                                <a:pt x="79" y="202"/>
                              </a:lnTo>
                              <a:lnTo>
                                <a:pt x="54" y="248"/>
                              </a:lnTo>
                              <a:lnTo>
                                <a:pt x="24" y="316"/>
                              </a:lnTo>
                              <a:lnTo>
                                <a:pt x="5" y="384"/>
                              </a:lnTo>
                              <a:lnTo>
                                <a:pt x="0" y="537"/>
                              </a:lnTo>
                              <a:lnTo>
                                <a:pt x="8" y="605"/>
                              </a:lnTo>
                              <a:lnTo>
                                <a:pt x="95" y="537"/>
                              </a:lnTo>
                              <a:lnTo>
                                <a:pt x="103" y="548"/>
                              </a:lnTo>
                              <a:lnTo>
                                <a:pt x="92" y="602"/>
                              </a:lnTo>
                              <a:lnTo>
                                <a:pt x="98" y="618"/>
                              </a:lnTo>
                              <a:lnTo>
                                <a:pt x="158" y="607"/>
                              </a:lnTo>
                              <a:lnTo>
                                <a:pt x="168" y="632"/>
                              </a:lnTo>
                              <a:lnTo>
                                <a:pt x="179" y="904"/>
                              </a:lnTo>
                              <a:lnTo>
                                <a:pt x="155" y="989"/>
                              </a:lnTo>
                              <a:lnTo>
                                <a:pt x="250" y="967"/>
                              </a:lnTo>
                              <a:lnTo>
                                <a:pt x="310" y="926"/>
                              </a:lnTo>
                              <a:lnTo>
                                <a:pt x="354" y="866"/>
                              </a:lnTo>
                              <a:lnTo>
                                <a:pt x="381" y="820"/>
                              </a:lnTo>
                              <a:lnTo>
                                <a:pt x="394" y="771"/>
                              </a:lnTo>
                              <a:lnTo>
                                <a:pt x="403" y="695"/>
                              </a:lnTo>
                              <a:lnTo>
                                <a:pt x="414" y="673"/>
                              </a:lnTo>
                              <a:lnTo>
                                <a:pt x="427" y="675"/>
                              </a:lnTo>
                              <a:lnTo>
                                <a:pt x="441" y="689"/>
                              </a:lnTo>
                              <a:lnTo>
                                <a:pt x="452" y="695"/>
                              </a:lnTo>
                              <a:lnTo>
                                <a:pt x="454" y="681"/>
                              </a:lnTo>
                              <a:lnTo>
                                <a:pt x="471" y="695"/>
                              </a:lnTo>
                              <a:lnTo>
                                <a:pt x="514" y="779"/>
                              </a:lnTo>
                              <a:lnTo>
                                <a:pt x="544" y="692"/>
                              </a:lnTo>
                              <a:lnTo>
                                <a:pt x="544" y="602"/>
                              </a:lnTo>
                              <a:lnTo>
                                <a:pt x="528" y="458"/>
                              </a:lnTo>
                              <a:lnTo>
                                <a:pt x="536" y="458"/>
                              </a:lnTo>
                              <a:lnTo>
                                <a:pt x="544" y="460"/>
                              </a:lnTo>
                              <a:lnTo>
                                <a:pt x="555" y="466"/>
                              </a:lnTo>
                              <a:lnTo>
                                <a:pt x="561" y="474"/>
                              </a:lnTo>
                              <a:lnTo>
                                <a:pt x="580" y="455"/>
                              </a:lnTo>
                              <a:lnTo>
                                <a:pt x="585" y="441"/>
                              </a:lnTo>
                              <a:lnTo>
                                <a:pt x="585" y="428"/>
                              </a:lnTo>
                              <a:lnTo>
                                <a:pt x="558" y="319"/>
                              </a:lnTo>
                              <a:lnTo>
                                <a:pt x="512" y="218"/>
                              </a:lnTo>
                              <a:lnTo>
                                <a:pt x="454" y="147"/>
                              </a:lnTo>
                              <a:lnTo>
                                <a:pt x="283" y="19"/>
                              </a:lnTo>
                              <a:lnTo>
                                <a:pt x="26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6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5" y="1894"/>
                          <a:ext cx="179" cy="969"/>
                        </a:xfrm>
                        <a:custGeom>
                          <a:avLst/>
                          <a:gdLst>
                            <a:gd name="T0" fmla="*/ 0 w 179"/>
                            <a:gd name="T1" fmla="*/ 969 h 969"/>
                            <a:gd name="T2" fmla="*/ 49 w 179"/>
                            <a:gd name="T3" fmla="*/ 936 h 969"/>
                            <a:gd name="T4" fmla="*/ 92 w 179"/>
                            <a:gd name="T5" fmla="*/ 884 h 969"/>
                            <a:gd name="T6" fmla="*/ 125 w 179"/>
                            <a:gd name="T7" fmla="*/ 819 h 969"/>
                            <a:gd name="T8" fmla="*/ 168 w 179"/>
                            <a:gd name="T9" fmla="*/ 669 h 969"/>
                            <a:gd name="T10" fmla="*/ 179 w 179"/>
                            <a:gd name="T11" fmla="*/ 552 h 969"/>
                            <a:gd name="T12" fmla="*/ 177 w 179"/>
                            <a:gd name="T13" fmla="*/ 386 h 969"/>
                            <a:gd name="T14" fmla="*/ 128 w 179"/>
                            <a:gd name="T15" fmla="*/ 119 h 969"/>
                            <a:gd name="T16" fmla="*/ 122 w 179"/>
                            <a:gd name="T17" fmla="*/ 92 h 969"/>
                            <a:gd name="T18" fmla="*/ 84 w 179"/>
                            <a:gd name="T19" fmla="*/ 0 h 9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79"/>
                            <a:gd name="T31" fmla="*/ 0 h 969"/>
                            <a:gd name="T32" fmla="*/ 179 w 179"/>
                            <a:gd name="T33" fmla="*/ 969 h 9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79" h="969">
                              <a:moveTo>
                                <a:pt x="0" y="969"/>
                              </a:moveTo>
                              <a:lnTo>
                                <a:pt x="49" y="936"/>
                              </a:lnTo>
                              <a:lnTo>
                                <a:pt x="92" y="884"/>
                              </a:lnTo>
                              <a:lnTo>
                                <a:pt x="125" y="819"/>
                              </a:lnTo>
                              <a:lnTo>
                                <a:pt x="168" y="669"/>
                              </a:lnTo>
                              <a:lnTo>
                                <a:pt x="179" y="552"/>
                              </a:lnTo>
                              <a:lnTo>
                                <a:pt x="177" y="386"/>
                              </a:lnTo>
                              <a:lnTo>
                                <a:pt x="128" y="119"/>
                              </a:lnTo>
                              <a:lnTo>
                                <a:pt x="122" y="92"/>
                              </a:lnTo>
                              <a:lnTo>
                                <a:pt x="84" y="0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7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7" y="2035"/>
                          <a:ext cx="288" cy="433"/>
                        </a:xfrm>
                        <a:custGeom>
                          <a:avLst/>
                          <a:gdLst>
                            <a:gd name="T0" fmla="*/ 288 w 288"/>
                            <a:gd name="T1" fmla="*/ 0 h 433"/>
                            <a:gd name="T2" fmla="*/ 71 w 288"/>
                            <a:gd name="T3" fmla="*/ 215 h 433"/>
                            <a:gd name="T4" fmla="*/ 46 w 288"/>
                            <a:gd name="T5" fmla="*/ 251 h 433"/>
                            <a:gd name="T6" fmla="*/ 27 w 288"/>
                            <a:gd name="T7" fmla="*/ 286 h 433"/>
                            <a:gd name="T8" fmla="*/ 13 w 288"/>
                            <a:gd name="T9" fmla="*/ 327 h 433"/>
                            <a:gd name="T10" fmla="*/ 5 w 288"/>
                            <a:gd name="T11" fmla="*/ 376 h 433"/>
                            <a:gd name="T12" fmla="*/ 0 w 288"/>
                            <a:gd name="T13" fmla="*/ 433 h 433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288"/>
                            <a:gd name="T22" fmla="*/ 0 h 433"/>
                            <a:gd name="T23" fmla="*/ 288 w 288"/>
                            <a:gd name="T24" fmla="*/ 433 h 433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288" h="433">
                              <a:moveTo>
                                <a:pt x="288" y="0"/>
                              </a:moveTo>
                              <a:lnTo>
                                <a:pt x="71" y="215"/>
                              </a:lnTo>
                              <a:lnTo>
                                <a:pt x="46" y="251"/>
                              </a:lnTo>
                              <a:lnTo>
                                <a:pt x="27" y="286"/>
                              </a:lnTo>
                              <a:lnTo>
                                <a:pt x="13" y="327"/>
                              </a:lnTo>
                              <a:lnTo>
                                <a:pt x="5" y="376"/>
                              </a:lnTo>
                              <a:lnTo>
                                <a:pt x="0" y="433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8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4" y="2258"/>
                          <a:ext cx="242" cy="232"/>
                        </a:xfrm>
                        <a:custGeom>
                          <a:avLst/>
                          <a:gdLst>
                            <a:gd name="T0" fmla="*/ 242 w 242"/>
                            <a:gd name="T1" fmla="*/ 0 h 232"/>
                            <a:gd name="T2" fmla="*/ 226 w 242"/>
                            <a:gd name="T3" fmla="*/ 30 h 232"/>
                            <a:gd name="T4" fmla="*/ 212 w 242"/>
                            <a:gd name="T5" fmla="*/ 47 h 232"/>
                            <a:gd name="T6" fmla="*/ 188 w 242"/>
                            <a:gd name="T7" fmla="*/ 60 h 232"/>
                            <a:gd name="T8" fmla="*/ 114 w 242"/>
                            <a:gd name="T9" fmla="*/ 90 h 232"/>
                            <a:gd name="T10" fmla="*/ 71 w 242"/>
                            <a:gd name="T11" fmla="*/ 120 h 232"/>
                            <a:gd name="T12" fmla="*/ 33 w 242"/>
                            <a:gd name="T13" fmla="*/ 158 h 232"/>
                            <a:gd name="T14" fmla="*/ 8 w 242"/>
                            <a:gd name="T15" fmla="*/ 199 h 232"/>
                            <a:gd name="T16" fmla="*/ 0 w 242"/>
                            <a:gd name="T17" fmla="*/ 232 h 232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42"/>
                            <a:gd name="T28" fmla="*/ 0 h 232"/>
                            <a:gd name="T29" fmla="*/ 242 w 242"/>
                            <a:gd name="T30" fmla="*/ 232 h 232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42" h="232">
                              <a:moveTo>
                                <a:pt x="242" y="0"/>
                              </a:moveTo>
                              <a:lnTo>
                                <a:pt x="226" y="30"/>
                              </a:lnTo>
                              <a:lnTo>
                                <a:pt x="212" y="47"/>
                              </a:lnTo>
                              <a:lnTo>
                                <a:pt x="188" y="60"/>
                              </a:lnTo>
                              <a:lnTo>
                                <a:pt x="114" y="90"/>
                              </a:lnTo>
                              <a:lnTo>
                                <a:pt x="71" y="120"/>
                              </a:lnTo>
                              <a:lnTo>
                                <a:pt x="33" y="158"/>
                              </a:lnTo>
                              <a:lnTo>
                                <a:pt x="8" y="199"/>
                              </a:lnTo>
                              <a:lnTo>
                                <a:pt x="0" y="232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39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46" y="2457"/>
                          <a:ext cx="155" cy="319"/>
                        </a:xfrm>
                        <a:custGeom>
                          <a:avLst/>
                          <a:gdLst>
                            <a:gd name="T0" fmla="*/ 0 w 155"/>
                            <a:gd name="T1" fmla="*/ 270 h 319"/>
                            <a:gd name="T2" fmla="*/ 24 w 155"/>
                            <a:gd name="T3" fmla="*/ 204 h 319"/>
                            <a:gd name="T4" fmla="*/ 138 w 155"/>
                            <a:gd name="T5" fmla="*/ 0 h 319"/>
                            <a:gd name="T6" fmla="*/ 152 w 155"/>
                            <a:gd name="T7" fmla="*/ 101 h 319"/>
                            <a:gd name="T8" fmla="*/ 155 w 155"/>
                            <a:gd name="T9" fmla="*/ 158 h 319"/>
                            <a:gd name="T10" fmla="*/ 149 w 155"/>
                            <a:gd name="T11" fmla="*/ 215 h 319"/>
                            <a:gd name="T12" fmla="*/ 136 w 155"/>
                            <a:gd name="T13" fmla="*/ 261 h 319"/>
                            <a:gd name="T14" fmla="*/ 100 w 155"/>
                            <a:gd name="T15" fmla="*/ 319 h 31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55"/>
                            <a:gd name="T25" fmla="*/ 0 h 319"/>
                            <a:gd name="T26" fmla="*/ 155 w 155"/>
                            <a:gd name="T27" fmla="*/ 319 h 31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55" h="319">
                              <a:moveTo>
                                <a:pt x="0" y="270"/>
                              </a:moveTo>
                              <a:lnTo>
                                <a:pt x="24" y="204"/>
                              </a:lnTo>
                              <a:lnTo>
                                <a:pt x="138" y="0"/>
                              </a:lnTo>
                              <a:lnTo>
                                <a:pt x="152" y="101"/>
                              </a:lnTo>
                              <a:lnTo>
                                <a:pt x="155" y="158"/>
                              </a:lnTo>
                              <a:lnTo>
                                <a:pt x="149" y="215"/>
                              </a:lnTo>
                              <a:lnTo>
                                <a:pt x="136" y="261"/>
                              </a:lnTo>
                              <a:lnTo>
                                <a:pt x="100" y="319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40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9" y="2258"/>
                          <a:ext cx="163" cy="368"/>
                        </a:xfrm>
                        <a:custGeom>
                          <a:avLst/>
                          <a:gdLst>
                            <a:gd name="T0" fmla="*/ 0 w 163"/>
                            <a:gd name="T1" fmla="*/ 0 h 368"/>
                            <a:gd name="T2" fmla="*/ 63 w 163"/>
                            <a:gd name="T3" fmla="*/ 60 h 368"/>
                            <a:gd name="T4" fmla="*/ 82 w 163"/>
                            <a:gd name="T5" fmla="*/ 85 h 368"/>
                            <a:gd name="T6" fmla="*/ 112 w 163"/>
                            <a:gd name="T7" fmla="*/ 136 h 368"/>
                            <a:gd name="T8" fmla="*/ 136 w 163"/>
                            <a:gd name="T9" fmla="*/ 194 h 368"/>
                            <a:gd name="T10" fmla="*/ 150 w 163"/>
                            <a:gd name="T11" fmla="*/ 234 h 368"/>
                            <a:gd name="T12" fmla="*/ 163 w 163"/>
                            <a:gd name="T13" fmla="*/ 322 h 368"/>
                            <a:gd name="T14" fmla="*/ 163 w 163"/>
                            <a:gd name="T15" fmla="*/ 368 h 368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63"/>
                            <a:gd name="T25" fmla="*/ 0 h 368"/>
                            <a:gd name="T26" fmla="*/ 163 w 163"/>
                            <a:gd name="T27" fmla="*/ 368 h 368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63" h="368">
                              <a:moveTo>
                                <a:pt x="0" y="0"/>
                              </a:moveTo>
                              <a:lnTo>
                                <a:pt x="63" y="60"/>
                              </a:lnTo>
                              <a:lnTo>
                                <a:pt x="82" y="85"/>
                              </a:lnTo>
                              <a:lnTo>
                                <a:pt x="112" y="136"/>
                              </a:lnTo>
                              <a:lnTo>
                                <a:pt x="136" y="194"/>
                              </a:lnTo>
                              <a:lnTo>
                                <a:pt x="150" y="234"/>
                              </a:lnTo>
                              <a:lnTo>
                                <a:pt x="163" y="322"/>
                              </a:lnTo>
                              <a:lnTo>
                                <a:pt x="163" y="368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441" name="Freeform 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5" y="2035"/>
                          <a:ext cx="254" cy="310"/>
                        </a:xfrm>
                        <a:custGeom>
                          <a:avLst/>
                          <a:gdLst>
                            <a:gd name="T0" fmla="*/ 0 w 254"/>
                            <a:gd name="T1" fmla="*/ 0 h 310"/>
                            <a:gd name="T2" fmla="*/ 131 w 254"/>
                            <a:gd name="T3" fmla="*/ 95 h 310"/>
                            <a:gd name="T4" fmla="*/ 175 w 254"/>
                            <a:gd name="T5" fmla="*/ 142 h 310"/>
                            <a:gd name="T6" fmla="*/ 196 w 254"/>
                            <a:gd name="T7" fmla="*/ 174 h 310"/>
                            <a:gd name="T8" fmla="*/ 254 w 254"/>
                            <a:gd name="T9" fmla="*/ 310 h 31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4"/>
                            <a:gd name="T16" fmla="*/ 0 h 310"/>
                            <a:gd name="T17" fmla="*/ 254 w 254"/>
                            <a:gd name="T18" fmla="*/ 310 h 31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4" h="310">
                              <a:moveTo>
                                <a:pt x="0" y="0"/>
                              </a:moveTo>
                              <a:lnTo>
                                <a:pt x="131" y="95"/>
                              </a:lnTo>
                              <a:lnTo>
                                <a:pt x="175" y="142"/>
                              </a:lnTo>
                              <a:lnTo>
                                <a:pt x="196" y="174"/>
                              </a:lnTo>
                              <a:lnTo>
                                <a:pt x="254" y="310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400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4" y="2016"/>
                        <a:ext cx="1511" cy="909"/>
                        <a:chOff x="1584" y="2016"/>
                        <a:chExt cx="1511" cy="909"/>
                      </a:xfrm>
                    </p:grpSpPr>
                    <p:grpSp>
                      <p:nvGrpSpPr>
                        <p:cNvPr id="401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2144221">
                          <a:off x="1776" y="2064"/>
                          <a:ext cx="292" cy="594"/>
                          <a:chOff x="2134" y="1872"/>
                          <a:chExt cx="822" cy="705"/>
                        </a:xfrm>
                      </p:grpSpPr>
                      <p:sp>
                        <p:nvSpPr>
                          <p:cNvPr id="427" name="Freeform 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34" y="1872"/>
                            <a:ext cx="822" cy="705"/>
                          </a:xfrm>
                          <a:custGeom>
                            <a:avLst/>
                            <a:gdLst>
                              <a:gd name="T0" fmla="*/ 812 w 822"/>
                              <a:gd name="T1" fmla="*/ 24 h 705"/>
                              <a:gd name="T2" fmla="*/ 583 w 822"/>
                              <a:gd name="T3" fmla="*/ 0 h 705"/>
                              <a:gd name="T4" fmla="*/ 504 w 822"/>
                              <a:gd name="T5" fmla="*/ 0 h 705"/>
                              <a:gd name="T6" fmla="*/ 504 w 822"/>
                              <a:gd name="T7" fmla="*/ 32 h 705"/>
                              <a:gd name="T8" fmla="*/ 466 w 822"/>
                              <a:gd name="T9" fmla="*/ 24 h 705"/>
                              <a:gd name="T10" fmla="*/ 425 w 822"/>
                              <a:gd name="T11" fmla="*/ 19 h 705"/>
                              <a:gd name="T12" fmla="*/ 381 w 822"/>
                              <a:gd name="T13" fmla="*/ 22 h 705"/>
                              <a:gd name="T14" fmla="*/ 340 w 822"/>
                              <a:gd name="T15" fmla="*/ 32 h 705"/>
                              <a:gd name="T16" fmla="*/ 291 w 822"/>
                              <a:gd name="T17" fmla="*/ 79 h 705"/>
                              <a:gd name="T18" fmla="*/ 300 w 822"/>
                              <a:gd name="T19" fmla="*/ 92 h 705"/>
                              <a:gd name="T20" fmla="*/ 316 w 822"/>
                              <a:gd name="T21" fmla="*/ 98 h 705"/>
                              <a:gd name="T22" fmla="*/ 327 w 822"/>
                              <a:gd name="T23" fmla="*/ 111 h 705"/>
                              <a:gd name="T24" fmla="*/ 316 w 822"/>
                              <a:gd name="T25" fmla="*/ 117 h 705"/>
                              <a:gd name="T26" fmla="*/ 259 w 822"/>
                              <a:gd name="T27" fmla="*/ 111 h 705"/>
                              <a:gd name="T28" fmla="*/ 223 w 822"/>
                              <a:gd name="T29" fmla="*/ 122 h 705"/>
                              <a:gd name="T30" fmla="*/ 193 w 822"/>
                              <a:gd name="T31" fmla="*/ 139 h 705"/>
                              <a:gd name="T32" fmla="*/ 131 w 822"/>
                              <a:gd name="T33" fmla="*/ 182 h 705"/>
                              <a:gd name="T34" fmla="*/ 142 w 822"/>
                              <a:gd name="T35" fmla="*/ 212 h 705"/>
                              <a:gd name="T36" fmla="*/ 166 w 822"/>
                              <a:gd name="T37" fmla="*/ 231 h 705"/>
                              <a:gd name="T38" fmla="*/ 193 w 822"/>
                              <a:gd name="T39" fmla="*/ 247 h 705"/>
                              <a:gd name="T40" fmla="*/ 221 w 822"/>
                              <a:gd name="T41" fmla="*/ 264 h 705"/>
                              <a:gd name="T42" fmla="*/ 221 w 822"/>
                              <a:gd name="T43" fmla="*/ 280 h 705"/>
                              <a:gd name="T44" fmla="*/ 55 w 822"/>
                              <a:gd name="T45" fmla="*/ 452 h 705"/>
                              <a:gd name="T46" fmla="*/ 3 w 822"/>
                              <a:gd name="T47" fmla="*/ 558 h 705"/>
                              <a:gd name="T48" fmla="*/ 0 w 822"/>
                              <a:gd name="T49" fmla="*/ 601 h 705"/>
                              <a:gd name="T50" fmla="*/ 19 w 822"/>
                              <a:gd name="T51" fmla="*/ 705 h 705"/>
                              <a:gd name="T52" fmla="*/ 123 w 822"/>
                              <a:gd name="T53" fmla="*/ 626 h 705"/>
                              <a:gd name="T54" fmla="*/ 155 w 822"/>
                              <a:gd name="T55" fmla="*/ 596 h 705"/>
                              <a:gd name="T56" fmla="*/ 196 w 822"/>
                              <a:gd name="T57" fmla="*/ 596 h 705"/>
                              <a:gd name="T58" fmla="*/ 226 w 822"/>
                              <a:gd name="T59" fmla="*/ 577 h 705"/>
                              <a:gd name="T60" fmla="*/ 278 w 822"/>
                              <a:gd name="T61" fmla="*/ 506 h 705"/>
                              <a:gd name="T62" fmla="*/ 308 w 822"/>
                              <a:gd name="T63" fmla="*/ 482 h 705"/>
                              <a:gd name="T64" fmla="*/ 398 w 822"/>
                              <a:gd name="T65" fmla="*/ 471 h 705"/>
                              <a:gd name="T66" fmla="*/ 444 w 822"/>
                              <a:gd name="T67" fmla="*/ 454 h 705"/>
                              <a:gd name="T68" fmla="*/ 471 w 822"/>
                              <a:gd name="T69" fmla="*/ 430 h 705"/>
                              <a:gd name="T70" fmla="*/ 496 w 822"/>
                              <a:gd name="T71" fmla="*/ 326 h 705"/>
                              <a:gd name="T72" fmla="*/ 523 w 822"/>
                              <a:gd name="T73" fmla="*/ 316 h 705"/>
                              <a:gd name="T74" fmla="*/ 602 w 822"/>
                              <a:gd name="T75" fmla="*/ 365 h 705"/>
                              <a:gd name="T76" fmla="*/ 624 w 822"/>
                              <a:gd name="T77" fmla="*/ 351 h 705"/>
                              <a:gd name="T78" fmla="*/ 632 w 822"/>
                              <a:gd name="T79" fmla="*/ 253 h 705"/>
                              <a:gd name="T80" fmla="*/ 648 w 822"/>
                              <a:gd name="T81" fmla="*/ 198 h 705"/>
                              <a:gd name="T82" fmla="*/ 673 w 822"/>
                              <a:gd name="T83" fmla="*/ 171 h 705"/>
                              <a:gd name="T84" fmla="*/ 705 w 822"/>
                              <a:gd name="T85" fmla="*/ 158 h 705"/>
                              <a:gd name="T86" fmla="*/ 741 w 822"/>
                              <a:gd name="T87" fmla="*/ 136 h 705"/>
                              <a:gd name="T88" fmla="*/ 822 w 822"/>
                              <a:gd name="T89" fmla="*/ 54 h 705"/>
                              <a:gd name="T90" fmla="*/ 822 w 822"/>
                              <a:gd name="T91" fmla="*/ 27 h 705"/>
                              <a:gd name="T92" fmla="*/ 817 w 822"/>
                              <a:gd name="T93" fmla="*/ 27 h 705"/>
                              <a:gd name="T94" fmla="*/ 812 w 822"/>
                              <a:gd name="T95" fmla="*/ 24 h 705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822"/>
                              <a:gd name="T145" fmla="*/ 0 h 705"/>
                              <a:gd name="T146" fmla="*/ 822 w 822"/>
                              <a:gd name="T147" fmla="*/ 705 h 705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822" h="705">
                                <a:moveTo>
                                  <a:pt x="812" y="24"/>
                                </a:moveTo>
                                <a:lnTo>
                                  <a:pt x="583" y="0"/>
                                </a:lnTo>
                                <a:lnTo>
                                  <a:pt x="504" y="0"/>
                                </a:lnTo>
                                <a:lnTo>
                                  <a:pt x="504" y="32"/>
                                </a:lnTo>
                                <a:lnTo>
                                  <a:pt x="466" y="24"/>
                                </a:lnTo>
                                <a:lnTo>
                                  <a:pt x="425" y="19"/>
                                </a:lnTo>
                                <a:lnTo>
                                  <a:pt x="381" y="22"/>
                                </a:lnTo>
                                <a:lnTo>
                                  <a:pt x="340" y="32"/>
                                </a:lnTo>
                                <a:lnTo>
                                  <a:pt x="291" y="79"/>
                                </a:lnTo>
                                <a:lnTo>
                                  <a:pt x="300" y="92"/>
                                </a:lnTo>
                                <a:lnTo>
                                  <a:pt x="316" y="98"/>
                                </a:lnTo>
                                <a:lnTo>
                                  <a:pt x="327" y="111"/>
                                </a:lnTo>
                                <a:lnTo>
                                  <a:pt x="316" y="117"/>
                                </a:lnTo>
                                <a:lnTo>
                                  <a:pt x="259" y="111"/>
                                </a:lnTo>
                                <a:lnTo>
                                  <a:pt x="223" y="122"/>
                                </a:lnTo>
                                <a:lnTo>
                                  <a:pt x="193" y="139"/>
                                </a:lnTo>
                                <a:lnTo>
                                  <a:pt x="131" y="182"/>
                                </a:lnTo>
                                <a:lnTo>
                                  <a:pt x="142" y="212"/>
                                </a:lnTo>
                                <a:lnTo>
                                  <a:pt x="166" y="231"/>
                                </a:lnTo>
                                <a:lnTo>
                                  <a:pt x="193" y="247"/>
                                </a:lnTo>
                                <a:lnTo>
                                  <a:pt x="221" y="264"/>
                                </a:lnTo>
                                <a:lnTo>
                                  <a:pt x="221" y="280"/>
                                </a:lnTo>
                                <a:lnTo>
                                  <a:pt x="55" y="452"/>
                                </a:lnTo>
                                <a:lnTo>
                                  <a:pt x="3" y="558"/>
                                </a:lnTo>
                                <a:lnTo>
                                  <a:pt x="0" y="601"/>
                                </a:lnTo>
                                <a:lnTo>
                                  <a:pt x="19" y="705"/>
                                </a:lnTo>
                                <a:lnTo>
                                  <a:pt x="123" y="626"/>
                                </a:lnTo>
                                <a:lnTo>
                                  <a:pt x="155" y="596"/>
                                </a:lnTo>
                                <a:lnTo>
                                  <a:pt x="196" y="596"/>
                                </a:lnTo>
                                <a:lnTo>
                                  <a:pt x="226" y="577"/>
                                </a:lnTo>
                                <a:lnTo>
                                  <a:pt x="278" y="506"/>
                                </a:lnTo>
                                <a:lnTo>
                                  <a:pt x="308" y="482"/>
                                </a:lnTo>
                                <a:lnTo>
                                  <a:pt x="398" y="471"/>
                                </a:lnTo>
                                <a:lnTo>
                                  <a:pt x="444" y="454"/>
                                </a:lnTo>
                                <a:lnTo>
                                  <a:pt x="471" y="430"/>
                                </a:lnTo>
                                <a:lnTo>
                                  <a:pt x="496" y="326"/>
                                </a:lnTo>
                                <a:lnTo>
                                  <a:pt x="523" y="316"/>
                                </a:lnTo>
                                <a:lnTo>
                                  <a:pt x="602" y="365"/>
                                </a:lnTo>
                                <a:lnTo>
                                  <a:pt x="624" y="351"/>
                                </a:lnTo>
                                <a:lnTo>
                                  <a:pt x="632" y="253"/>
                                </a:lnTo>
                                <a:lnTo>
                                  <a:pt x="648" y="198"/>
                                </a:lnTo>
                                <a:lnTo>
                                  <a:pt x="673" y="171"/>
                                </a:lnTo>
                                <a:lnTo>
                                  <a:pt x="705" y="158"/>
                                </a:lnTo>
                                <a:lnTo>
                                  <a:pt x="741" y="136"/>
                                </a:lnTo>
                                <a:lnTo>
                                  <a:pt x="822" y="54"/>
                                </a:lnTo>
                                <a:lnTo>
                                  <a:pt x="822" y="27"/>
                                </a:lnTo>
                                <a:lnTo>
                                  <a:pt x="817" y="27"/>
                                </a:lnTo>
                                <a:lnTo>
                                  <a:pt x="812" y="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8" name="Freeform 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1" y="1907"/>
                            <a:ext cx="771" cy="659"/>
                          </a:xfrm>
                          <a:custGeom>
                            <a:avLst/>
                            <a:gdLst>
                              <a:gd name="T0" fmla="*/ 771 w 771"/>
                              <a:gd name="T1" fmla="*/ 0 h 659"/>
                              <a:gd name="T2" fmla="*/ 621 w 771"/>
                              <a:gd name="T3" fmla="*/ 44 h 659"/>
                              <a:gd name="T4" fmla="*/ 515 w 771"/>
                              <a:gd name="T5" fmla="*/ 98 h 659"/>
                              <a:gd name="T6" fmla="*/ 480 w 771"/>
                              <a:gd name="T7" fmla="*/ 120 h 659"/>
                              <a:gd name="T8" fmla="*/ 387 w 771"/>
                              <a:gd name="T9" fmla="*/ 199 h 659"/>
                              <a:gd name="T10" fmla="*/ 354 w 771"/>
                              <a:gd name="T11" fmla="*/ 221 h 659"/>
                              <a:gd name="T12" fmla="*/ 98 w 771"/>
                              <a:gd name="T13" fmla="*/ 455 h 659"/>
                              <a:gd name="T14" fmla="*/ 71 w 771"/>
                              <a:gd name="T15" fmla="*/ 490 h 659"/>
                              <a:gd name="T16" fmla="*/ 41 w 771"/>
                              <a:gd name="T17" fmla="*/ 536 h 659"/>
                              <a:gd name="T18" fmla="*/ 19 w 771"/>
                              <a:gd name="T19" fmla="*/ 591 h 659"/>
                              <a:gd name="T20" fmla="*/ 0 w 771"/>
                              <a:gd name="T21" fmla="*/ 659 h 659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771"/>
                              <a:gd name="T34" fmla="*/ 0 h 659"/>
                              <a:gd name="T35" fmla="*/ 771 w 771"/>
                              <a:gd name="T36" fmla="*/ 659 h 659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771" h="659">
                                <a:moveTo>
                                  <a:pt x="771" y="0"/>
                                </a:moveTo>
                                <a:lnTo>
                                  <a:pt x="621" y="44"/>
                                </a:lnTo>
                                <a:lnTo>
                                  <a:pt x="515" y="98"/>
                                </a:lnTo>
                                <a:lnTo>
                                  <a:pt x="480" y="120"/>
                                </a:lnTo>
                                <a:lnTo>
                                  <a:pt x="387" y="199"/>
                                </a:lnTo>
                                <a:lnTo>
                                  <a:pt x="354" y="221"/>
                                </a:lnTo>
                                <a:lnTo>
                                  <a:pt x="98" y="455"/>
                                </a:lnTo>
                                <a:lnTo>
                                  <a:pt x="71" y="490"/>
                                </a:lnTo>
                                <a:lnTo>
                                  <a:pt x="41" y="536"/>
                                </a:lnTo>
                                <a:lnTo>
                                  <a:pt x="19" y="591"/>
                                </a:lnTo>
                                <a:lnTo>
                                  <a:pt x="0" y="659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9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6" y="1934"/>
                            <a:ext cx="343" cy="17"/>
                          </a:xfrm>
                          <a:custGeom>
                            <a:avLst/>
                            <a:gdLst>
                              <a:gd name="T0" fmla="*/ 343 w 343"/>
                              <a:gd name="T1" fmla="*/ 17 h 17"/>
                              <a:gd name="T2" fmla="*/ 147 w 343"/>
                              <a:gd name="T3" fmla="*/ 0 h 17"/>
                              <a:gd name="T4" fmla="*/ 0 w 343"/>
                              <a:gd name="T5" fmla="*/ 17 h 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43"/>
                              <a:gd name="T10" fmla="*/ 0 h 17"/>
                              <a:gd name="T11" fmla="*/ 343 w 343"/>
                              <a:gd name="T12" fmla="*/ 17 h 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43" h="17">
                                <a:moveTo>
                                  <a:pt x="343" y="17"/>
                                </a:moveTo>
                                <a:lnTo>
                                  <a:pt x="147" y="0"/>
                                </a:lnTo>
                                <a:lnTo>
                                  <a:pt x="0" y="1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0" name="Freeform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6" y="2215"/>
                            <a:ext cx="84" cy="242"/>
                          </a:xfrm>
                          <a:custGeom>
                            <a:avLst/>
                            <a:gdLst>
                              <a:gd name="T0" fmla="*/ 84 w 84"/>
                              <a:gd name="T1" fmla="*/ 0 h 242"/>
                              <a:gd name="T2" fmla="*/ 65 w 84"/>
                              <a:gd name="T3" fmla="*/ 30 h 242"/>
                              <a:gd name="T4" fmla="*/ 40 w 84"/>
                              <a:gd name="T5" fmla="*/ 90 h 242"/>
                              <a:gd name="T6" fmla="*/ 10 w 84"/>
                              <a:gd name="T7" fmla="*/ 209 h 242"/>
                              <a:gd name="T8" fmla="*/ 0 w 84"/>
                              <a:gd name="T9" fmla="*/ 242 h 24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4"/>
                              <a:gd name="T16" fmla="*/ 0 h 242"/>
                              <a:gd name="T17" fmla="*/ 84 w 84"/>
                              <a:gd name="T18" fmla="*/ 242 h 24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4" h="242">
                                <a:moveTo>
                                  <a:pt x="84" y="0"/>
                                </a:moveTo>
                                <a:lnTo>
                                  <a:pt x="65" y="30"/>
                                </a:lnTo>
                                <a:lnTo>
                                  <a:pt x="40" y="90"/>
                                </a:lnTo>
                                <a:lnTo>
                                  <a:pt x="10" y="209"/>
                                </a:lnTo>
                                <a:lnTo>
                                  <a:pt x="0" y="24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1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220"/>
                            <a:ext cx="231" cy="139"/>
                          </a:xfrm>
                          <a:custGeom>
                            <a:avLst/>
                            <a:gdLst>
                              <a:gd name="T0" fmla="*/ 0 w 231"/>
                              <a:gd name="T1" fmla="*/ 139 h 139"/>
                              <a:gd name="T2" fmla="*/ 13 w 231"/>
                              <a:gd name="T3" fmla="*/ 123 h 139"/>
                              <a:gd name="T4" fmla="*/ 27 w 231"/>
                              <a:gd name="T5" fmla="*/ 106 h 139"/>
                              <a:gd name="T6" fmla="*/ 62 w 231"/>
                              <a:gd name="T7" fmla="*/ 82 h 139"/>
                              <a:gd name="T8" fmla="*/ 150 w 231"/>
                              <a:gd name="T9" fmla="*/ 46 h 139"/>
                              <a:gd name="T10" fmla="*/ 193 w 231"/>
                              <a:gd name="T11" fmla="*/ 27 h 139"/>
                              <a:gd name="T12" fmla="*/ 231 w 231"/>
                              <a:gd name="T13" fmla="*/ 0 h 13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1"/>
                              <a:gd name="T22" fmla="*/ 0 h 139"/>
                              <a:gd name="T23" fmla="*/ 231 w 231"/>
                              <a:gd name="T24" fmla="*/ 139 h 13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1" h="139">
                                <a:moveTo>
                                  <a:pt x="0" y="139"/>
                                </a:moveTo>
                                <a:lnTo>
                                  <a:pt x="13" y="123"/>
                                </a:lnTo>
                                <a:lnTo>
                                  <a:pt x="27" y="106"/>
                                </a:lnTo>
                                <a:lnTo>
                                  <a:pt x="62" y="82"/>
                                </a:lnTo>
                                <a:lnTo>
                                  <a:pt x="150" y="46"/>
                                </a:lnTo>
                                <a:lnTo>
                                  <a:pt x="193" y="27"/>
                                </a:lnTo>
                                <a:lnTo>
                                  <a:pt x="231" y="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2" name="Freeform 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6" y="2051"/>
                            <a:ext cx="313" cy="22"/>
                          </a:xfrm>
                          <a:custGeom>
                            <a:avLst/>
                            <a:gdLst>
                              <a:gd name="T0" fmla="*/ 0 w 313"/>
                              <a:gd name="T1" fmla="*/ 9 h 22"/>
                              <a:gd name="T2" fmla="*/ 32 w 313"/>
                              <a:gd name="T3" fmla="*/ 0 h 22"/>
                              <a:gd name="T4" fmla="*/ 313 w 313"/>
                              <a:gd name="T5" fmla="*/ 22 h 2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13"/>
                              <a:gd name="T10" fmla="*/ 0 h 22"/>
                              <a:gd name="T11" fmla="*/ 313 w 313"/>
                              <a:gd name="T12" fmla="*/ 22 h 2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13" h="22">
                                <a:moveTo>
                                  <a:pt x="0" y="9"/>
                                </a:moveTo>
                                <a:lnTo>
                                  <a:pt x="32" y="0"/>
                                </a:lnTo>
                                <a:lnTo>
                                  <a:pt x="313" y="2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3" name="Freeform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43" y="2076"/>
                            <a:ext cx="46" cy="237"/>
                          </a:xfrm>
                          <a:custGeom>
                            <a:avLst/>
                            <a:gdLst>
                              <a:gd name="T0" fmla="*/ 46 w 46"/>
                              <a:gd name="T1" fmla="*/ 0 h 237"/>
                              <a:gd name="T2" fmla="*/ 35 w 46"/>
                              <a:gd name="T3" fmla="*/ 16 h 237"/>
                              <a:gd name="T4" fmla="*/ 29 w 46"/>
                              <a:gd name="T5" fmla="*/ 38 h 237"/>
                              <a:gd name="T6" fmla="*/ 24 w 46"/>
                              <a:gd name="T7" fmla="*/ 60 h 237"/>
                              <a:gd name="T8" fmla="*/ 19 w 46"/>
                              <a:gd name="T9" fmla="*/ 161 h 237"/>
                              <a:gd name="T10" fmla="*/ 13 w 46"/>
                              <a:gd name="T11" fmla="*/ 199 h 237"/>
                              <a:gd name="T12" fmla="*/ 0 w 46"/>
                              <a:gd name="T13" fmla="*/ 237 h 23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6"/>
                              <a:gd name="T22" fmla="*/ 0 h 237"/>
                              <a:gd name="T23" fmla="*/ 46 w 46"/>
                              <a:gd name="T24" fmla="*/ 237 h 23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6" h="237">
                                <a:moveTo>
                                  <a:pt x="46" y="0"/>
                                </a:moveTo>
                                <a:lnTo>
                                  <a:pt x="35" y="16"/>
                                </a:lnTo>
                                <a:lnTo>
                                  <a:pt x="29" y="38"/>
                                </a:lnTo>
                                <a:lnTo>
                                  <a:pt x="24" y="60"/>
                                </a:lnTo>
                                <a:lnTo>
                                  <a:pt x="19" y="161"/>
                                </a:lnTo>
                                <a:lnTo>
                                  <a:pt x="13" y="199"/>
                                </a:lnTo>
                                <a:lnTo>
                                  <a:pt x="0" y="23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34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28" y="1951"/>
                            <a:ext cx="51" cy="277"/>
                          </a:xfrm>
                          <a:custGeom>
                            <a:avLst/>
                            <a:gdLst>
                              <a:gd name="T0" fmla="*/ 51 w 51"/>
                              <a:gd name="T1" fmla="*/ 0 h 277"/>
                              <a:gd name="T2" fmla="*/ 38 w 51"/>
                              <a:gd name="T3" fmla="*/ 30 h 277"/>
                              <a:gd name="T4" fmla="*/ 24 w 51"/>
                              <a:gd name="T5" fmla="*/ 60 h 277"/>
                              <a:gd name="T6" fmla="*/ 8 w 51"/>
                              <a:gd name="T7" fmla="*/ 125 h 277"/>
                              <a:gd name="T8" fmla="*/ 0 w 51"/>
                              <a:gd name="T9" fmla="*/ 166 h 277"/>
                              <a:gd name="T10" fmla="*/ 0 w 51"/>
                              <a:gd name="T11" fmla="*/ 242 h 277"/>
                              <a:gd name="T12" fmla="*/ 2 w 51"/>
                              <a:gd name="T13" fmla="*/ 277 h 27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51"/>
                              <a:gd name="T22" fmla="*/ 0 h 277"/>
                              <a:gd name="T23" fmla="*/ 51 w 51"/>
                              <a:gd name="T24" fmla="*/ 277 h 27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51" h="277">
                                <a:moveTo>
                                  <a:pt x="51" y="0"/>
                                </a:moveTo>
                                <a:lnTo>
                                  <a:pt x="38" y="30"/>
                                </a:lnTo>
                                <a:lnTo>
                                  <a:pt x="24" y="60"/>
                                </a:lnTo>
                                <a:lnTo>
                                  <a:pt x="8" y="125"/>
                                </a:lnTo>
                                <a:lnTo>
                                  <a:pt x="0" y="166"/>
                                </a:lnTo>
                                <a:lnTo>
                                  <a:pt x="0" y="242"/>
                                </a:lnTo>
                                <a:lnTo>
                                  <a:pt x="2" y="27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402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491072">
                          <a:off x="2496" y="2016"/>
                          <a:ext cx="354" cy="606"/>
                          <a:chOff x="2978" y="1902"/>
                          <a:chExt cx="648" cy="1295"/>
                        </a:xfrm>
                      </p:grpSpPr>
                      <p:sp>
                        <p:nvSpPr>
                          <p:cNvPr id="421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78" y="1902"/>
                            <a:ext cx="648" cy="1295"/>
                          </a:xfrm>
                          <a:custGeom>
                            <a:avLst/>
                            <a:gdLst>
                              <a:gd name="T0" fmla="*/ 46 w 648"/>
                              <a:gd name="T1" fmla="*/ 0 h 1295"/>
                              <a:gd name="T2" fmla="*/ 134 w 648"/>
                              <a:gd name="T3" fmla="*/ 27 h 1295"/>
                              <a:gd name="T4" fmla="*/ 259 w 648"/>
                              <a:gd name="T5" fmla="*/ 68 h 1295"/>
                              <a:gd name="T6" fmla="*/ 430 w 648"/>
                              <a:gd name="T7" fmla="*/ 152 h 1295"/>
                              <a:gd name="T8" fmla="*/ 471 w 648"/>
                              <a:gd name="T9" fmla="*/ 280 h 1295"/>
                              <a:gd name="T10" fmla="*/ 556 w 648"/>
                              <a:gd name="T11" fmla="*/ 419 h 1295"/>
                              <a:gd name="T12" fmla="*/ 580 w 648"/>
                              <a:gd name="T13" fmla="*/ 460 h 1295"/>
                              <a:gd name="T14" fmla="*/ 610 w 648"/>
                              <a:gd name="T15" fmla="*/ 566 h 1295"/>
                              <a:gd name="T16" fmla="*/ 621 w 648"/>
                              <a:gd name="T17" fmla="*/ 620 h 1295"/>
                              <a:gd name="T18" fmla="*/ 648 w 648"/>
                              <a:gd name="T19" fmla="*/ 699 h 1295"/>
                              <a:gd name="T20" fmla="*/ 567 w 648"/>
                              <a:gd name="T21" fmla="*/ 686 h 1295"/>
                              <a:gd name="T22" fmla="*/ 542 w 648"/>
                              <a:gd name="T23" fmla="*/ 710 h 1295"/>
                              <a:gd name="T24" fmla="*/ 575 w 648"/>
                              <a:gd name="T25" fmla="*/ 830 h 1295"/>
                              <a:gd name="T26" fmla="*/ 567 w 648"/>
                              <a:gd name="T27" fmla="*/ 879 h 1295"/>
                              <a:gd name="T28" fmla="*/ 534 w 648"/>
                              <a:gd name="T29" fmla="*/ 936 h 1295"/>
                              <a:gd name="T30" fmla="*/ 488 w 648"/>
                              <a:gd name="T31" fmla="*/ 980 h 1295"/>
                              <a:gd name="T32" fmla="*/ 485 w 648"/>
                              <a:gd name="T33" fmla="*/ 977 h 1295"/>
                              <a:gd name="T34" fmla="*/ 471 w 648"/>
                              <a:gd name="T35" fmla="*/ 982 h 1295"/>
                              <a:gd name="T36" fmla="*/ 460 w 648"/>
                              <a:gd name="T37" fmla="*/ 1015 h 1295"/>
                              <a:gd name="T38" fmla="*/ 425 w 648"/>
                              <a:gd name="T39" fmla="*/ 1099 h 1295"/>
                              <a:gd name="T40" fmla="*/ 324 w 648"/>
                              <a:gd name="T41" fmla="*/ 1241 h 1295"/>
                              <a:gd name="T42" fmla="*/ 264 w 648"/>
                              <a:gd name="T43" fmla="*/ 1290 h 1295"/>
                              <a:gd name="T44" fmla="*/ 262 w 648"/>
                              <a:gd name="T45" fmla="*/ 1287 h 1295"/>
                              <a:gd name="T46" fmla="*/ 262 w 648"/>
                              <a:gd name="T47" fmla="*/ 1266 h 1295"/>
                              <a:gd name="T48" fmla="*/ 251 w 648"/>
                              <a:gd name="T49" fmla="*/ 1189 h 1295"/>
                              <a:gd name="T50" fmla="*/ 262 w 648"/>
                              <a:gd name="T51" fmla="*/ 969 h 1295"/>
                              <a:gd name="T52" fmla="*/ 245 w 648"/>
                              <a:gd name="T53" fmla="*/ 914 h 1295"/>
                              <a:gd name="T54" fmla="*/ 253 w 648"/>
                              <a:gd name="T55" fmla="*/ 705 h 1295"/>
                              <a:gd name="T56" fmla="*/ 221 w 648"/>
                              <a:gd name="T57" fmla="*/ 620 h 1295"/>
                              <a:gd name="T58" fmla="*/ 199 w 648"/>
                              <a:gd name="T59" fmla="*/ 460 h 1295"/>
                              <a:gd name="T60" fmla="*/ 166 w 648"/>
                              <a:gd name="T61" fmla="*/ 264 h 1295"/>
                              <a:gd name="T62" fmla="*/ 0 w 648"/>
                              <a:gd name="T63" fmla="*/ 16 h 1295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648"/>
                              <a:gd name="T97" fmla="*/ 0 h 1295"/>
                              <a:gd name="T98" fmla="*/ 648 w 648"/>
                              <a:gd name="T99" fmla="*/ 1295 h 1295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648" h="1295">
                                <a:moveTo>
                                  <a:pt x="0" y="16"/>
                                </a:moveTo>
                                <a:lnTo>
                                  <a:pt x="46" y="0"/>
                                </a:lnTo>
                                <a:lnTo>
                                  <a:pt x="95" y="11"/>
                                </a:lnTo>
                                <a:lnTo>
                                  <a:pt x="134" y="27"/>
                                </a:lnTo>
                                <a:lnTo>
                                  <a:pt x="147" y="41"/>
                                </a:lnTo>
                                <a:lnTo>
                                  <a:pt x="259" y="68"/>
                                </a:lnTo>
                                <a:lnTo>
                                  <a:pt x="370" y="109"/>
                                </a:lnTo>
                                <a:lnTo>
                                  <a:pt x="430" y="152"/>
                                </a:lnTo>
                                <a:lnTo>
                                  <a:pt x="460" y="212"/>
                                </a:lnTo>
                                <a:lnTo>
                                  <a:pt x="471" y="280"/>
                                </a:lnTo>
                                <a:lnTo>
                                  <a:pt x="471" y="356"/>
                                </a:lnTo>
                                <a:lnTo>
                                  <a:pt x="556" y="419"/>
                                </a:lnTo>
                                <a:lnTo>
                                  <a:pt x="575" y="449"/>
                                </a:lnTo>
                                <a:lnTo>
                                  <a:pt x="580" y="460"/>
                                </a:lnTo>
                                <a:lnTo>
                                  <a:pt x="586" y="473"/>
                                </a:lnTo>
                                <a:lnTo>
                                  <a:pt x="610" y="566"/>
                                </a:lnTo>
                                <a:lnTo>
                                  <a:pt x="616" y="599"/>
                                </a:lnTo>
                                <a:lnTo>
                                  <a:pt x="621" y="620"/>
                                </a:lnTo>
                                <a:lnTo>
                                  <a:pt x="643" y="672"/>
                                </a:lnTo>
                                <a:lnTo>
                                  <a:pt x="648" y="699"/>
                                </a:lnTo>
                                <a:lnTo>
                                  <a:pt x="591" y="697"/>
                                </a:lnTo>
                                <a:lnTo>
                                  <a:pt x="567" y="686"/>
                                </a:lnTo>
                                <a:lnTo>
                                  <a:pt x="542" y="667"/>
                                </a:lnTo>
                                <a:lnTo>
                                  <a:pt x="542" y="710"/>
                                </a:lnTo>
                                <a:lnTo>
                                  <a:pt x="575" y="816"/>
                                </a:lnTo>
                                <a:lnTo>
                                  <a:pt x="575" y="830"/>
                                </a:lnTo>
                                <a:lnTo>
                                  <a:pt x="572" y="849"/>
                                </a:lnTo>
                                <a:lnTo>
                                  <a:pt x="567" y="879"/>
                                </a:lnTo>
                                <a:lnTo>
                                  <a:pt x="553" y="901"/>
                                </a:lnTo>
                                <a:lnTo>
                                  <a:pt x="534" y="936"/>
                                </a:lnTo>
                                <a:lnTo>
                                  <a:pt x="509" y="966"/>
                                </a:lnTo>
                                <a:lnTo>
                                  <a:pt x="488" y="980"/>
                                </a:lnTo>
                                <a:lnTo>
                                  <a:pt x="485" y="980"/>
                                </a:lnTo>
                                <a:lnTo>
                                  <a:pt x="485" y="977"/>
                                </a:lnTo>
                                <a:lnTo>
                                  <a:pt x="479" y="977"/>
                                </a:lnTo>
                                <a:lnTo>
                                  <a:pt x="471" y="982"/>
                                </a:lnTo>
                                <a:lnTo>
                                  <a:pt x="466" y="996"/>
                                </a:lnTo>
                                <a:lnTo>
                                  <a:pt x="460" y="1015"/>
                                </a:lnTo>
                                <a:lnTo>
                                  <a:pt x="460" y="1026"/>
                                </a:lnTo>
                                <a:lnTo>
                                  <a:pt x="425" y="1099"/>
                                </a:lnTo>
                                <a:lnTo>
                                  <a:pt x="379" y="1176"/>
                                </a:lnTo>
                                <a:lnTo>
                                  <a:pt x="324" y="1241"/>
                                </a:lnTo>
                                <a:lnTo>
                                  <a:pt x="264" y="1295"/>
                                </a:lnTo>
                                <a:lnTo>
                                  <a:pt x="264" y="1290"/>
                                </a:lnTo>
                                <a:lnTo>
                                  <a:pt x="262" y="1290"/>
                                </a:lnTo>
                                <a:lnTo>
                                  <a:pt x="262" y="1287"/>
                                </a:lnTo>
                                <a:lnTo>
                                  <a:pt x="259" y="1285"/>
                                </a:lnTo>
                                <a:lnTo>
                                  <a:pt x="262" y="1266"/>
                                </a:lnTo>
                                <a:lnTo>
                                  <a:pt x="270" y="1200"/>
                                </a:lnTo>
                                <a:lnTo>
                                  <a:pt x="251" y="1189"/>
                                </a:lnTo>
                                <a:lnTo>
                                  <a:pt x="245" y="1184"/>
                                </a:lnTo>
                                <a:lnTo>
                                  <a:pt x="262" y="969"/>
                                </a:lnTo>
                                <a:lnTo>
                                  <a:pt x="251" y="912"/>
                                </a:lnTo>
                                <a:lnTo>
                                  <a:pt x="245" y="914"/>
                                </a:lnTo>
                                <a:lnTo>
                                  <a:pt x="234" y="931"/>
                                </a:lnTo>
                                <a:lnTo>
                                  <a:pt x="253" y="705"/>
                                </a:lnTo>
                                <a:lnTo>
                                  <a:pt x="245" y="694"/>
                                </a:lnTo>
                                <a:lnTo>
                                  <a:pt x="221" y="620"/>
                                </a:lnTo>
                                <a:lnTo>
                                  <a:pt x="213" y="588"/>
                                </a:lnTo>
                                <a:lnTo>
                                  <a:pt x="199" y="460"/>
                                </a:lnTo>
                                <a:lnTo>
                                  <a:pt x="196" y="364"/>
                                </a:lnTo>
                                <a:lnTo>
                                  <a:pt x="166" y="264"/>
                                </a:lnTo>
                                <a:lnTo>
                                  <a:pt x="33" y="109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2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11" y="1910"/>
                            <a:ext cx="381" cy="1258"/>
                          </a:xfrm>
                          <a:custGeom>
                            <a:avLst/>
                            <a:gdLst>
                              <a:gd name="T0" fmla="*/ 0 w 381"/>
                              <a:gd name="T1" fmla="*/ 0 h 1258"/>
                              <a:gd name="T2" fmla="*/ 22 w 381"/>
                              <a:gd name="T3" fmla="*/ 11 h 1258"/>
                              <a:gd name="T4" fmla="*/ 68 w 381"/>
                              <a:gd name="T5" fmla="*/ 41 h 1258"/>
                              <a:gd name="T6" fmla="*/ 120 w 381"/>
                              <a:gd name="T7" fmla="*/ 90 h 1258"/>
                              <a:gd name="T8" fmla="*/ 288 w 381"/>
                              <a:gd name="T9" fmla="*/ 294 h 1258"/>
                              <a:gd name="T10" fmla="*/ 332 w 381"/>
                              <a:gd name="T11" fmla="*/ 373 h 1258"/>
                              <a:gd name="T12" fmla="*/ 365 w 381"/>
                              <a:gd name="T13" fmla="*/ 465 h 1258"/>
                              <a:gd name="T14" fmla="*/ 381 w 381"/>
                              <a:gd name="T15" fmla="*/ 563 h 1258"/>
                              <a:gd name="T16" fmla="*/ 373 w 381"/>
                              <a:gd name="T17" fmla="*/ 923 h 1258"/>
                              <a:gd name="T18" fmla="*/ 362 w 381"/>
                              <a:gd name="T19" fmla="*/ 1002 h 1258"/>
                              <a:gd name="T20" fmla="*/ 256 w 381"/>
                              <a:gd name="T21" fmla="*/ 1258 h 1258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381"/>
                              <a:gd name="T34" fmla="*/ 0 h 1258"/>
                              <a:gd name="T35" fmla="*/ 381 w 381"/>
                              <a:gd name="T36" fmla="*/ 1258 h 1258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381" h="1258">
                                <a:moveTo>
                                  <a:pt x="0" y="0"/>
                                </a:moveTo>
                                <a:lnTo>
                                  <a:pt x="22" y="11"/>
                                </a:lnTo>
                                <a:lnTo>
                                  <a:pt x="68" y="41"/>
                                </a:lnTo>
                                <a:lnTo>
                                  <a:pt x="120" y="90"/>
                                </a:lnTo>
                                <a:lnTo>
                                  <a:pt x="288" y="294"/>
                                </a:lnTo>
                                <a:lnTo>
                                  <a:pt x="332" y="373"/>
                                </a:lnTo>
                                <a:lnTo>
                                  <a:pt x="365" y="465"/>
                                </a:lnTo>
                                <a:lnTo>
                                  <a:pt x="381" y="563"/>
                                </a:lnTo>
                                <a:lnTo>
                                  <a:pt x="373" y="923"/>
                                </a:lnTo>
                                <a:lnTo>
                                  <a:pt x="362" y="1002"/>
                                </a:lnTo>
                                <a:lnTo>
                                  <a:pt x="256" y="125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3" name="Freeform 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70" y="2364"/>
                            <a:ext cx="334" cy="232"/>
                          </a:xfrm>
                          <a:custGeom>
                            <a:avLst/>
                            <a:gdLst>
                              <a:gd name="T0" fmla="*/ 0 w 334"/>
                              <a:gd name="T1" fmla="*/ 85 h 232"/>
                              <a:gd name="T2" fmla="*/ 103 w 334"/>
                              <a:gd name="T3" fmla="*/ 0 h 232"/>
                              <a:gd name="T4" fmla="*/ 147 w 334"/>
                              <a:gd name="T5" fmla="*/ 22 h 232"/>
                              <a:gd name="T6" fmla="*/ 187 w 334"/>
                              <a:gd name="T7" fmla="*/ 47 h 232"/>
                              <a:gd name="T8" fmla="*/ 250 w 334"/>
                              <a:gd name="T9" fmla="*/ 104 h 232"/>
                              <a:gd name="T10" fmla="*/ 334 w 334"/>
                              <a:gd name="T11" fmla="*/ 232 h 23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34"/>
                              <a:gd name="T19" fmla="*/ 0 h 232"/>
                              <a:gd name="T20" fmla="*/ 334 w 334"/>
                              <a:gd name="T21" fmla="*/ 232 h 23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34" h="232">
                                <a:moveTo>
                                  <a:pt x="0" y="85"/>
                                </a:moveTo>
                                <a:lnTo>
                                  <a:pt x="103" y="0"/>
                                </a:lnTo>
                                <a:lnTo>
                                  <a:pt x="147" y="22"/>
                                </a:lnTo>
                                <a:lnTo>
                                  <a:pt x="187" y="47"/>
                                </a:lnTo>
                                <a:lnTo>
                                  <a:pt x="250" y="104"/>
                                </a:lnTo>
                                <a:lnTo>
                                  <a:pt x="334" y="23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4" name="Freeform 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23" y="2563"/>
                            <a:ext cx="262" cy="278"/>
                          </a:xfrm>
                          <a:custGeom>
                            <a:avLst/>
                            <a:gdLst>
                              <a:gd name="T0" fmla="*/ 0 w 262"/>
                              <a:gd name="T1" fmla="*/ 232 h 278"/>
                              <a:gd name="T2" fmla="*/ 6 w 262"/>
                              <a:gd name="T3" fmla="*/ 188 h 278"/>
                              <a:gd name="T4" fmla="*/ 19 w 262"/>
                              <a:gd name="T5" fmla="*/ 155 h 278"/>
                              <a:gd name="T6" fmla="*/ 41 w 262"/>
                              <a:gd name="T7" fmla="*/ 125 h 278"/>
                              <a:gd name="T8" fmla="*/ 63 w 262"/>
                              <a:gd name="T9" fmla="*/ 101 h 278"/>
                              <a:gd name="T10" fmla="*/ 117 w 262"/>
                              <a:gd name="T11" fmla="*/ 55 h 278"/>
                              <a:gd name="T12" fmla="*/ 172 w 262"/>
                              <a:gd name="T13" fmla="*/ 0 h 278"/>
                              <a:gd name="T14" fmla="*/ 180 w 262"/>
                              <a:gd name="T15" fmla="*/ 33 h 278"/>
                              <a:gd name="T16" fmla="*/ 191 w 262"/>
                              <a:gd name="T17" fmla="*/ 60 h 278"/>
                              <a:gd name="T18" fmla="*/ 243 w 262"/>
                              <a:gd name="T19" fmla="*/ 142 h 278"/>
                              <a:gd name="T20" fmla="*/ 251 w 262"/>
                              <a:gd name="T21" fmla="*/ 158 h 278"/>
                              <a:gd name="T22" fmla="*/ 262 w 262"/>
                              <a:gd name="T23" fmla="*/ 278 h 278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62"/>
                              <a:gd name="T37" fmla="*/ 0 h 278"/>
                              <a:gd name="T38" fmla="*/ 262 w 262"/>
                              <a:gd name="T39" fmla="*/ 278 h 278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62" h="278">
                                <a:moveTo>
                                  <a:pt x="0" y="232"/>
                                </a:moveTo>
                                <a:lnTo>
                                  <a:pt x="6" y="188"/>
                                </a:lnTo>
                                <a:lnTo>
                                  <a:pt x="19" y="155"/>
                                </a:lnTo>
                                <a:lnTo>
                                  <a:pt x="41" y="125"/>
                                </a:lnTo>
                                <a:lnTo>
                                  <a:pt x="63" y="101"/>
                                </a:lnTo>
                                <a:lnTo>
                                  <a:pt x="117" y="55"/>
                                </a:lnTo>
                                <a:lnTo>
                                  <a:pt x="172" y="0"/>
                                </a:lnTo>
                                <a:lnTo>
                                  <a:pt x="180" y="33"/>
                                </a:lnTo>
                                <a:lnTo>
                                  <a:pt x="191" y="60"/>
                                </a:lnTo>
                                <a:lnTo>
                                  <a:pt x="243" y="142"/>
                                </a:lnTo>
                                <a:lnTo>
                                  <a:pt x="251" y="158"/>
                                </a:lnTo>
                                <a:lnTo>
                                  <a:pt x="262" y="27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5" name="Freeform 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2" y="2838"/>
                            <a:ext cx="142" cy="218"/>
                          </a:xfrm>
                          <a:custGeom>
                            <a:avLst/>
                            <a:gdLst>
                              <a:gd name="T0" fmla="*/ 0 w 142"/>
                              <a:gd name="T1" fmla="*/ 207 h 218"/>
                              <a:gd name="T2" fmla="*/ 6 w 142"/>
                              <a:gd name="T3" fmla="*/ 191 h 218"/>
                              <a:gd name="T4" fmla="*/ 38 w 142"/>
                              <a:gd name="T5" fmla="*/ 147 h 218"/>
                              <a:gd name="T6" fmla="*/ 60 w 142"/>
                              <a:gd name="T7" fmla="*/ 109 h 218"/>
                              <a:gd name="T8" fmla="*/ 139 w 142"/>
                              <a:gd name="T9" fmla="*/ 0 h 218"/>
                              <a:gd name="T10" fmla="*/ 142 w 142"/>
                              <a:gd name="T11" fmla="*/ 60 h 218"/>
                              <a:gd name="T12" fmla="*/ 131 w 142"/>
                              <a:gd name="T13" fmla="*/ 163 h 218"/>
                              <a:gd name="T14" fmla="*/ 109 w 142"/>
                              <a:gd name="T15" fmla="*/ 218 h 218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42"/>
                              <a:gd name="T25" fmla="*/ 0 h 218"/>
                              <a:gd name="T26" fmla="*/ 142 w 142"/>
                              <a:gd name="T27" fmla="*/ 218 h 218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42" h="218">
                                <a:moveTo>
                                  <a:pt x="0" y="207"/>
                                </a:moveTo>
                                <a:lnTo>
                                  <a:pt x="6" y="191"/>
                                </a:lnTo>
                                <a:lnTo>
                                  <a:pt x="38" y="147"/>
                                </a:lnTo>
                                <a:lnTo>
                                  <a:pt x="60" y="109"/>
                                </a:lnTo>
                                <a:lnTo>
                                  <a:pt x="139" y="0"/>
                                </a:lnTo>
                                <a:lnTo>
                                  <a:pt x="142" y="60"/>
                                </a:lnTo>
                                <a:lnTo>
                                  <a:pt x="131" y="163"/>
                                </a:lnTo>
                                <a:lnTo>
                                  <a:pt x="109" y="21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6" name="Freeform 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88" y="2041"/>
                            <a:ext cx="220" cy="46"/>
                          </a:xfrm>
                          <a:custGeom>
                            <a:avLst/>
                            <a:gdLst>
                              <a:gd name="T0" fmla="*/ 0 w 220"/>
                              <a:gd name="T1" fmla="*/ 0 h 46"/>
                              <a:gd name="T2" fmla="*/ 106 w 220"/>
                              <a:gd name="T3" fmla="*/ 2 h 46"/>
                              <a:gd name="T4" fmla="*/ 152 w 220"/>
                              <a:gd name="T5" fmla="*/ 8 h 46"/>
                              <a:gd name="T6" fmla="*/ 185 w 220"/>
                              <a:gd name="T7" fmla="*/ 21 h 46"/>
                              <a:gd name="T8" fmla="*/ 220 w 220"/>
                              <a:gd name="T9" fmla="*/ 46 h 4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0"/>
                              <a:gd name="T16" fmla="*/ 0 h 46"/>
                              <a:gd name="T17" fmla="*/ 220 w 220"/>
                              <a:gd name="T18" fmla="*/ 46 h 4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0" h="46">
                                <a:moveTo>
                                  <a:pt x="0" y="0"/>
                                </a:moveTo>
                                <a:lnTo>
                                  <a:pt x="106" y="2"/>
                                </a:lnTo>
                                <a:lnTo>
                                  <a:pt x="152" y="8"/>
                                </a:lnTo>
                                <a:lnTo>
                                  <a:pt x="185" y="21"/>
                                </a:lnTo>
                                <a:lnTo>
                                  <a:pt x="220" y="46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403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978286">
                          <a:off x="1968" y="2160"/>
                          <a:ext cx="456" cy="765"/>
                          <a:chOff x="2728" y="1885"/>
                          <a:chExt cx="585" cy="989"/>
                        </a:xfrm>
                      </p:grpSpPr>
                      <p:sp>
                        <p:nvSpPr>
                          <p:cNvPr id="414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28" y="1885"/>
                            <a:ext cx="585" cy="989"/>
                          </a:xfrm>
                          <a:custGeom>
                            <a:avLst/>
                            <a:gdLst>
                              <a:gd name="T0" fmla="*/ 261 w 585"/>
                              <a:gd name="T1" fmla="*/ 0 h 989"/>
                              <a:gd name="T2" fmla="*/ 234 w 585"/>
                              <a:gd name="T3" fmla="*/ 19 h 989"/>
                              <a:gd name="T4" fmla="*/ 220 w 585"/>
                              <a:gd name="T5" fmla="*/ 49 h 989"/>
                              <a:gd name="T6" fmla="*/ 204 w 585"/>
                              <a:gd name="T7" fmla="*/ 82 h 989"/>
                              <a:gd name="T8" fmla="*/ 185 w 585"/>
                              <a:gd name="T9" fmla="*/ 112 h 989"/>
                              <a:gd name="T10" fmla="*/ 109 w 585"/>
                              <a:gd name="T11" fmla="*/ 169 h 989"/>
                              <a:gd name="T12" fmla="*/ 79 w 585"/>
                              <a:gd name="T13" fmla="*/ 202 h 989"/>
                              <a:gd name="T14" fmla="*/ 54 w 585"/>
                              <a:gd name="T15" fmla="*/ 248 h 989"/>
                              <a:gd name="T16" fmla="*/ 24 w 585"/>
                              <a:gd name="T17" fmla="*/ 316 h 989"/>
                              <a:gd name="T18" fmla="*/ 5 w 585"/>
                              <a:gd name="T19" fmla="*/ 384 h 989"/>
                              <a:gd name="T20" fmla="*/ 0 w 585"/>
                              <a:gd name="T21" fmla="*/ 537 h 989"/>
                              <a:gd name="T22" fmla="*/ 8 w 585"/>
                              <a:gd name="T23" fmla="*/ 605 h 989"/>
                              <a:gd name="T24" fmla="*/ 95 w 585"/>
                              <a:gd name="T25" fmla="*/ 537 h 989"/>
                              <a:gd name="T26" fmla="*/ 103 w 585"/>
                              <a:gd name="T27" fmla="*/ 548 h 989"/>
                              <a:gd name="T28" fmla="*/ 92 w 585"/>
                              <a:gd name="T29" fmla="*/ 602 h 989"/>
                              <a:gd name="T30" fmla="*/ 98 w 585"/>
                              <a:gd name="T31" fmla="*/ 618 h 989"/>
                              <a:gd name="T32" fmla="*/ 158 w 585"/>
                              <a:gd name="T33" fmla="*/ 607 h 989"/>
                              <a:gd name="T34" fmla="*/ 168 w 585"/>
                              <a:gd name="T35" fmla="*/ 632 h 989"/>
                              <a:gd name="T36" fmla="*/ 179 w 585"/>
                              <a:gd name="T37" fmla="*/ 904 h 989"/>
                              <a:gd name="T38" fmla="*/ 155 w 585"/>
                              <a:gd name="T39" fmla="*/ 989 h 989"/>
                              <a:gd name="T40" fmla="*/ 250 w 585"/>
                              <a:gd name="T41" fmla="*/ 967 h 989"/>
                              <a:gd name="T42" fmla="*/ 310 w 585"/>
                              <a:gd name="T43" fmla="*/ 926 h 989"/>
                              <a:gd name="T44" fmla="*/ 354 w 585"/>
                              <a:gd name="T45" fmla="*/ 866 h 989"/>
                              <a:gd name="T46" fmla="*/ 381 w 585"/>
                              <a:gd name="T47" fmla="*/ 820 h 989"/>
                              <a:gd name="T48" fmla="*/ 394 w 585"/>
                              <a:gd name="T49" fmla="*/ 771 h 989"/>
                              <a:gd name="T50" fmla="*/ 403 w 585"/>
                              <a:gd name="T51" fmla="*/ 695 h 989"/>
                              <a:gd name="T52" fmla="*/ 414 w 585"/>
                              <a:gd name="T53" fmla="*/ 673 h 989"/>
                              <a:gd name="T54" fmla="*/ 427 w 585"/>
                              <a:gd name="T55" fmla="*/ 675 h 989"/>
                              <a:gd name="T56" fmla="*/ 441 w 585"/>
                              <a:gd name="T57" fmla="*/ 689 h 989"/>
                              <a:gd name="T58" fmla="*/ 452 w 585"/>
                              <a:gd name="T59" fmla="*/ 695 h 989"/>
                              <a:gd name="T60" fmla="*/ 454 w 585"/>
                              <a:gd name="T61" fmla="*/ 681 h 989"/>
                              <a:gd name="T62" fmla="*/ 471 w 585"/>
                              <a:gd name="T63" fmla="*/ 695 h 989"/>
                              <a:gd name="T64" fmla="*/ 514 w 585"/>
                              <a:gd name="T65" fmla="*/ 779 h 989"/>
                              <a:gd name="T66" fmla="*/ 544 w 585"/>
                              <a:gd name="T67" fmla="*/ 692 h 989"/>
                              <a:gd name="T68" fmla="*/ 544 w 585"/>
                              <a:gd name="T69" fmla="*/ 602 h 989"/>
                              <a:gd name="T70" fmla="*/ 528 w 585"/>
                              <a:gd name="T71" fmla="*/ 458 h 989"/>
                              <a:gd name="T72" fmla="*/ 536 w 585"/>
                              <a:gd name="T73" fmla="*/ 458 h 989"/>
                              <a:gd name="T74" fmla="*/ 544 w 585"/>
                              <a:gd name="T75" fmla="*/ 460 h 989"/>
                              <a:gd name="T76" fmla="*/ 555 w 585"/>
                              <a:gd name="T77" fmla="*/ 466 h 989"/>
                              <a:gd name="T78" fmla="*/ 561 w 585"/>
                              <a:gd name="T79" fmla="*/ 474 h 989"/>
                              <a:gd name="T80" fmla="*/ 580 w 585"/>
                              <a:gd name="T81" fmla="*/ 455 h 989"/>
                              <a:gd name="T82" fmla="*/ 585 w 585"/>
                              <a:gd name="T83" fmla="*/ 441 h 989"/>
                              <a:gd name="T84" fmla="*/ 585 w 585"/>
                              <a:gd name="T85" fmla="*/ 428 h 989"/>
                              <a:gd name="T86" fmla="*/ 558 w 585"/>
                              <a:gd name="T87" fmla="*/ 319 h 989"/>
                              <a:gd name="T88" fmla="*/ 512 w 585"/>
                              <a:gd name="T89" fmla="*/ 218 h 989"/>
                              <a:gd name="T90" fmla="*/ 454 w 585"/>
                              <a:gd name="T91" fmla="*/ 147 h 989"/>
                              <a:gd name="T92" fmla="*/ 283 w 585"/>
                              <a:gd name="T93" fmla="*/ 19 h 989"/>
                              <a:gd name="T94" fmla="*/ 261 w 585"/>
                              <a:gd name="T95" fmla="*/ 0 h 989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585"/>
                              <a:gd name="T145" fmla="*/ 0 h 989"/>
                              <a:gd name="T146" fmla="*/ 585 w 585"/>
                              <a:gd name="T147" fmla="*/ 989 h 989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585" h="989">
                                <a:moveTo>
                                  <a:pt x="261" y="0"/>
                                </a:moveTo>
                                <a:lnTo>
                                  <a:pt x="234" y="19"/>
                                </a:lnTo>
                                <a:lnTo>
                                  <a:pt x="220" y="49"/>
                                </a:lnTo>
                                <a:lnTo>
                                  <a:pt x="204" y="82"/>
                                </a:lnTo>
                                <a:lnTo>
                                  <a:pt x="185" y="112"/>
                                </a:lnTo>
                                <a:lnTo>
                                  <a:pt x="109" y="169"/>
                                </a:lnTo>
                                <a:lnTo>
                                  <a:pt x="79" y="202"/>
                                </a:lnTo>
                                <a:lnTo>
                                  <a:pt x="54" y="248"/>
                                </a:lnTo>
                                <a:lnTo>
                                  <a:pt x="24" y="316"/>
                                </a:lnTo>
                                <a:lnTo>
                                  <a:pt x="5" y="384"/>
                                </a:lnTo>
                                <a:lnTo>
                                  <a:pt x="0" y="537"/>
                                </a:lnTo>
                                <a:lnTo>
                                  <a:pt x="8" y="605"/>
                                </a:lnTo>
                                <a:lnTo>
                                  <a:pt x="95" y="537"/>
                                </a:lnTo>
                                <a:lnTo>
                                  <a:pt x="103" y="548"/>
                                </a:lnTo>
                                <a:lnTo>
                                  <a:pt x="92" y="602"/>
                                </a:lnTo>
                                <a:lnTo>
                                  <a:pt x="98" y="618"/>
                                </a:lnTo>
                                <a:lnTo>
                                  <a:pt x="158" y="607"/>
                                </a:lnTo>
                                <a:lnTo>
                                  <a:pt x="168" y="632"/>
                                </a:lnTo>
                                <a:lnTo>
                                  <a:pt x="179" y="904"/>
                                </a:lnTo>
                                <a:lnTo>
                                  <a:pt x="155" y="989"/>
                                </a:lnTo>
                                <a:lnTo>
                                  <a:pt x="250" y="967"/>
                                </a:lnTo>
                                <a:lnTo>
                                  <a:pt x="310" y="926"/>
                                </a:lnTo>
                                <a:lnTo>
                                  <a:pt x="354" y="866"/>
                                </a:lnTo>
                                <a:lnTo>
                                  <a:pt x="381" y="820"/>
                                </a:lnTo>
                                <a:lnTo>
                                  <a:pt x="394" y="771"/>
                                </a:lnTo>
                                <a:lnTo>
                                  <a:pt x="403" y="695"/>
                                </a:lnTo>
                                <a:lnTo>
                                  <a:pt x="414" y="673"/>
                                </a:lnTo>
                                <a:lnTo>
                                  <a:pt x="427" y="675"/>
                                </a:lnTo>
                                <a:lnTo>
                                  <a:pt x="441" y="689"/>
                                </a:lnTo>
                                <a:lnTo>
                                  <a:pt x="452" y="695"/>
                                </a:lnTo>
                                <a:lnTo>
                                  <a:pt x="454" y="681"/>
                                </a:lnTo>
                                <a:lnTo>
                                  <a:pt x="471" y="695"/>
                                </a:lnTo>
                                <a:lnTo>
                                  <a:pt x="514" y="779"/>
                                </a:lnTo>
                                <a:lnTo>
                                  <a:pt x="544" y="692"/>
                                </a:lnTo>
                                <a:lnTo>
                                  <a:pt x="544" y="602"/>
                                </a:lnTo>
                                <a:lnTo>
                                  <a:pt x="528" y="458"/>
                                </a:lnTo>
                                <a:lnTo>
                                  <a:pt x="536" y="458"/>
                                </a:lnTo>
                                <a:lnTo>
                                  <a:pt x="544" y="460"/>
                                </a:lnTo>
                                <a:lnTo>
                                  <a:pt x="555" y="466"/>
                                </a:lnTo>
                                <a:lnTo>
                                  <a:pt x="561" y="474"/>
                                </a:lnTo>
                                <a:lnTo>
                                  <a:pt x="580" y="455"/>
                                </a:lnTo>
                                <a:lnTo>
                                  <a:pt x="585" y="441"/>
                                </a:lnTo>
                                <a:lnTo>
                                  <a:pt x="585" y="428"/>
                                </a:lnTo>
                                <a:lnTo>
                                  <a:pt x="558" y="319"/>
                                </a:lnTo>
                                <a:lnTo>
                                  <a:pt x="512" y="218"/>
                                </a:lnTo>
                                <a:lnTo>
                                  <a:pt x="454" y="147"/>
                                </a:lnTo>
                                <a:lnTo>
                                  <a:pt x="283" y="19"/>
                                </a:lnTo>
                                <a:lnTo>
                                  <a:pt x="26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5" name="Freeform 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5" y="1894"/>
                            <a:ext cx="179" cy="969"/>
                          </a:xfrm>
                          <a:custGeom>
                            <a:avLst/>
                            <a:gdLst>
                              <a:gd name="T0" fmla="*/ 0 w 179"/>
                              <a:gd name="T1" fmla="*/ 969 h 969"/>
                              <a:gd name="T2" fmla="*/ 49 w 179"/>
                              <a:gd name="T3" fmla="*/ 936 h 969"/>
                              <a:gd name="T4" fmla="*/ 92 w 179"/>
                              <a:gd name="T5" fmla="*/ 884 h 969"/>
                              <a:gd name="T6" fmla="*/ 125 w 179"/>
                              <a:gd name="T7" fmla="*/ 819 h 969"/>
                              <a:gd name="T8" fmla="*/ 168 w 179"/>
                              <a:gd name="T9" fmla="*/ 669 h 969"/>
                              <a:gd name="T10" fmla="*/ 179 w 179"/>
                              <a:gd name="T11" fmla="*/ 552 h 969"/>
                              <a:gd name="T12" fmla="*/ 177 w 179"/>
                              <a:gd name="T13" fmla="*/ 386 h 969"/>
                              <a:gd name="T14" fmla="*/ 128 w 179"/>
                              <a:gd name="T15" fmla="*/ 119 h 969"/>
                              <a:gd name="T16" fmla="*/ 122 w 179"/>
                              <a:gd name="T17" fmla="*/ 92 h 969"/>
                              <a:gd name="T18" fmla="*/ 84 w 179"/>
                              <a:gd name="T19" fmla="*/ 0 h 969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179"/>
                              <a:gd name="T31" fmla="*/ 0 h 969"/>
                              <a:gd name="T32" fmla="*/ 179 w 179"/>
                              <a:gd name="T33" fmla="*/ 969 h 969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179" h="969">
                                <a:moveTo>
                                  <a:pt x="0" y="969"/>
                                </a:moveTo>
                                <a:lnTo>
                                  <a:pt x="49" y="936"/>
                                </a:lnTo>
                                <a:lnTo>
                                  <a:pt x="92" y="884"/>
                                </a:lnTo>
                                <a:lnTo>
                                  <a:pt x="125" y="819"/>
                                </a:lnTo>
                                <a:lnTo>
                                  <a:pt x="168" y="669"/>
                                </a:lnTo>
                                <a:lnTo>
                                  <a:pt x="179" y="552"/>
                                </a:lnTo>
                                <a:lnTo>
                                  <a:pt x="177" y="386"/>
                                </a:lnTo>
                                <a:lnTo>
                                  <a:pt x="128" y="119"/>
                                </a:lnTo>
                                <a:lnTo>
                                  <a:pt x="122" y="92"/>
                                </a:lnTo>
                                <a:lnTo>
                                  <a:pt x="84" y="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6" name="Freeform 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47" y="2035"/>
                            <a:ext cx="288" cy="433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433"/>
                              <a:gd name="T2" fmla="*/ 71 w 288"/>
                              <a:gd name="T3" fmla="*/ 215 h 433"/>
                              <a:gd name="T4" fmla="*/ 46 w 288"/>
                              <a:gd name="T5" fmla="*/ 251 h 433"/>
                              <a:gd name="T6" fmla="*/ 27 w 288"/>
                              <a:gd name="T7" fmla="*/ 286 h 433"/>
                              <a:gd name="T8" fmla="*/ 13 w 288"/>
                              <a:gd name="T9" fmla="*/ 327 h 433"/>
                              <a:gd name="T10" fmla="*/ 5 w 288"/>
                              <a:gd name="T11" fmla="*/ 376 h 433"/>
                              <a:gd name="T12" fmla="*/ 0 w 288"/>
                              <a:gd name="T13" fmla="*/ 433 h 433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88"/>
                              <a:gd name="T22" fmla="*/ 0 h 433"/>
                              <a:gd name="T23" fmla="*/ 288 w 288"/>
                              <a:gd name="T24" fmla="*/ 433 h 433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88" h="433">
                                <a:moveTo>
                                  <a:pt x="288" y="0"/>
                                </a:moveTo>
                                <a:lnTo>
                                  <a:pt x="71" y="215"/>
                                </a:lnTo>
                                <a:lnTo>
                                  <a:pt x="46" y="251"/>
                                </a:lnTo>
                                <a:lnTo>
                                  <a:pt x="27" y="286"/>
                                </a:lnTo>
                                <a:lnTo>
                                  <a:pt x="13" y="327"/>
                                </a:lnTo>
                                <a:lnTo>
                                  <a:pt x="5" y="376"/>
                                </a:lnTo>
                                <a:lnTo>
                                  <a:pt x="0" y="433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7" name="Freeform 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34" y="2258"/>
                            <a:ext cx="242" cy="232"/>
                          </a:xfrm>
                          <a:custGeom>
                            <a:avLst/>
                            <a:gdLst>
                              <a:gd name="T0" fmla="*/ 242 w 242"/>
                              <a:gd name="T1" fmla="*/ 0 h 232"/>
                              <a:gd name="T2" fmla="*/ 226 w 242"/>
                              <a:gd name="T3" fmla="*/ 30 h 232"/>
                              <a:gd name="T4" fmla="*/ 212 w 242"/>
                              <a:gd name="T5" fmla="*/ 47 h 232"/>
                              <a:gd name="T6" fmla="*/ 188 w 242"/>
                              <a:gd name="T7" fmla="*/ 60 h 232"/>
                              <a:gd name="T8" fmla="*/ 114 w 242"/>
                              <a:gd name="T9" fmla="*/ 90 h 232"/>
                              <a:gd name="T10" fmla="*/ 71 w 242"/>
                              <a:gd name="T11" fmla="*/ 120 h 232"/>
                              <a:gd name="T12" fmla="*/ 33 w 242"/>
                              <a:gd name="T13" fmla="*/ 158 h 232"/>
                              <a:gd name="T14" fmla="*/ 8 w 242"/>
                              <a:gd name="T15" fmla="*/ 199 h 232"/>
                              <a:gd name="T16" fmla="*/ 0 w 242"/>
                              <a:gd name="T17" fmla="*/ 232 h 232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42"/>
                              <a:gd name="T28" fmla="*/ 0 h 232"/>
                              <a:gd name="T29" fmla="*/ 242 w 242"/>
                              <a:gd name="T30" fmla="*/ 232 h 232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42" h="232">
                                <a:moveTo>
                                  <a:pt x="242" y="0"/>
                                </a:moveTo>
                                <a:lnTo>
                                  <a:pt x="226" y="30"/>
                                </a:lnTo>
                                <a:lnTo>
                                  <a:pt x="212" y="47"/>
                                </a:lnTo>
                                <a:lnTo>
                                  <a:pt x="188" y="60"/>
                                </a:lnTo>
                                <a:lnTo>
                                  <a:pt x="114" y="90"/>
                                </a:lnTo>
                                <a:lnTo>
                                  <a:pt x="71" y="120"/>
                                </a:lnTo>
                                <a:lnTo>
                                  <a:pt x="33" y="158"/>
                                </a:lnTo>
                                <a:lnTo>
                                  <a:pt x="8" y="199"/>
                                </a:lnTo>
                                <a:lnTo>
                                  <a:pt x="0" y="23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8" name="Freeform 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46" y="2457"/>
                            <a:ext cx="155" cy="319"/>
                          </a:xfrm>
                          <a:custGeom>
                            <a:avLst/>
                            <a:gdLst>
                              <a:gd name="T0" fmla="*/ 0 w 155"/>
                              <a:gd name="T1" fmla="*/ 270 h 319"/>
                              <a:gd name="T2" fmla="*/ 24 w 155"/>
                              <a:gd name="T3" fmla="*/ 204 h 319"/>
                              <a:gd name="T4" fmla="*/ 138 w 155"/>
                              <a:gd name="T5" fmla="*/ 0 h 319"/>
                              <a:gd name="T6" fmla="*/ 152 w 155"/>
                              <a:gd name="T7" fmla="*/ 101 h 319"/>
                              <a:gd name="T8" fmla="*/ 155 w 155"/>
                              <a:gd name="T9" fmla="*/ 158 h 319"/>
                              <a:gd name="T10" fmla="*/ 149 w 155"/>
                              <a:gd name="T11" fmla="*/ 215 h 319"/>
                              <a:gd name="T12" fmla="*/ 136 w 155"/>
                              <a:gd name="T13" fmla="*/ 261 h 319"/>
                              <a:gd name="T14" fmla="*/ 100 w 155"/>
                              <a:gd name="T15" fmla="*/ 319 h 319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55"/>
                              <a:gd name="T25" fmla="*/ 0 h 319"/>
                              <a:gd name="T26" fmla="*/ 155 w 155"/>
                              <a:gd name="T27" fmla="*/ 319 h 319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55" h="319">
                                <a:moveTo>
                                  <a:pt x="0" y="270"/>
                                </a:moveTo>
                                <a:lnTo>
                                  <a:pt x="24" y="204"/>
                                </a:lnTo>
                                <a:lnTo>
                                  <a:pt x="138" y="0"/>
                                </a:lnTo>
                                <a:lnTo>
                                  <a:pt x="152" y="101"/>
                                </a:lnTo>
                                <a:lnTo>
                                  <a:pt x="155" y="158"/>
                                </a:lnTo>
                                <a:lnTo>
                                  <a:pt x="149" y="215"/>
                                </a:lnTo>
                                <a:lnTo>
                                  <a:pt x="136" y="261"/>
                                </a:lnTo>
                                <a:lnTo>
                                  <a:pt x="100" y="319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9" name="Freeform 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2258"/>
                            <a:ext cx="163" cy="368"/>
                          </a:xfrm>
                          <a:custGeom>
                            <a:avLst/>
                            <a:gdLst>
                              <a:gd name="T0" fmla="*/ 0 w 163"/>
                              <a:gd name="T1" fmla="*/ 0 h 368"/>
                              <a:gd name="T2" fmla="*/ 63 w 163"/>
                              <a:gd name="T3" fmla="*/ 60 h 368"/>
                              <a:gd name="T4" fmla="*/ 82 w 163"/>
                              <a:gd name="T5" fmla="*/ 85 h 368"/>
                              <a:gd name="T6" fmla="*/ 112 w 163"/>
                              <a:gd name="T7" fmla="*/ 136 h 368"/>
                              <a:gd name="T8" fmla="*/ 136 w 163"/>
                              <a:gd name="T9" fmla="*/ 194 h 368"/>
                              <a:gd name="T10" fmla="*/ 150 w 163"/>
                              <a:gd name="T11" fmla="*/ 234 h 368"/>
                              <a:gd name="T12" fmla="*/ 163 w 163"/>
                              <a:gd name="T13" fmla="*/ 322 h 368"/>
                              <a:gd name="T14" fmla="*/ 163 w 163"/>
                              <a:gd name="T15" fmla="*/ 368 h 368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63"/>
                              <a:gd name="T25" fmla="*/ 0 h 368"/>
                              <a:gd name="T26" fmla="*/ 163 w 163"/>
                              <a:gd name="T27" fmla="*/ 368 h 368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63" h="368">
                                <a:moveTo>
                                  <a:pt x="0" y="0"/>
                                </a:moveTo>
                                <a:lnTo>
                                  <a:pt x="63" y="60"/>
                                </a:lnTo>
                                <a:lnTo>
                                  <a:pt x="82" y="85"/>
                                </a:lnTo>
                                <a:lnTo>
                                  <a:pt x="112" y="136"/>
                                </a:lnTo>
                                <a:lnTo>
                                  <a:pt x="136" y="194"/>
                                </a:lnTo>
                                <a:lnTo>
                                  <a:pt x="150" y="234"/>
                                </a:lnTo>
                                <a:lnTo>
                                  <a:pt x="163" y="322"/>
                                </a:lnTo>
                                <a:lnTo>
                                  <a:pt x="163" y="36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20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5" y="2035"/>
                            <a:ext cx="254" cy="310"/>
                          </a:xfrm>
                          <a:custGeom>
                            <a:avLst/>
                            <a:gdLst>
                              <a:gd name="T0" fmla="*/ 0 w 254"/>
                              <a:gd name="T1" fmla="*/ 0 h 310"/>
                              <a:gd name="T2" fmla="*/ 131 w 254"/>
                              <a:gd name="T3" fmla="*/ 95 h 310"/>
                              <a:gd name="T4" fmla="*/ 175 w 254"/>
                              <a:gd name="T5" fmla="*/ 142 h 310"/>
                              <a:gd name="T6" fmla="*/ 196 w 254"/>
                              <a:gd name="T7" fmla="*/ 174 h 310"/>
                              <a:gd name="T8" fmla="*/ 254 w 254"/>
                              <a:gd name="T9" fmla="*/ 310 h 3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54"/>
                              <a:gd name="T16" fmla="*/ 0 h 310"/>
                              <a:gd name="T17" fmla="*/ 254 w 254"/>
                              <a:gd name="T18" fmla="*/ 310 h 3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54" h="310">
                                <a:moveTo>
                                  <a:pt x="0" y="0"/>
                                </a:moveTo>
                                <a:lnTo>
                                  <a:pt x="131" y="95"/>
                                </a:lnTo>
                                <a:lnTo>
                                  <a:pt x="175" y="142"/>
                                </a:lnTo>
                                <a:lnTo>
                                  <a:pt x="196" y="174"/>
                                </a:lnTo>
                                <a:lnTo>
                                  <a:pt x="254" y="31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404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404008">
                          <a:off x="1584" y="2064"/>
                          <a:ext cx="714" cy="594"/>
                          <a:chOff x="2134" y="1872"/>
                          <a:chExt cx="822" cy="705"/>
                        </a:xfrm>
                      </p:grpSpPr>
                      <p:sp>
                        <p:nvSpPr>
                          <p:cNvPr id="406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34" y="1872"/>
                            <a:ext cx="822" cy="705"/>
                          </a:xfrm>
                          <a:custGeom>
                            <a:avLst/>
                            <a:gdLst>
                              <a:gd name="T0" fmla="*/ 812 w 822"/>
                              <a:gd name="T1" fmla="*/ 24 h 705"/>
                              <a:gd name="T2" fmla="*/ 583 w 822"/>
                              <a:gd name="T3" fmla="*/ 0 h 705"/>
                              <a:gd name="T4" fmla="*/ 504 w 822"/>
                              <a:gd name="T5" fmla="*/ 0 h 705"/>
                              <a:gd name="T6" fmla="*/ 504 w 822"/>
                              <a:gd name="T7" fmla="*/ 32 h 705"/>
                              <a:gd name="T8" fmla="*/ 466 w 822"/>
                              <a:gd name="T9" fmla="*/ 24 h 705"/>
                              <a:gd name="T10" fmla="*/ 425 w 822"/>
                              <a:gd name="T11" fmla="*/ 19 h 705"/>
                              <a:gd name="T12" fmla="*/ 381 w 822"/>
                              <a:gd name="T13" fmla="*/ 22 h 705"/>
                              <a:gd name="T14" fmla="*/ 340 w 822"/>
                              <a:gd name="T15" fmla="*/ 32 h 705"/>
                              <a:gd name="T16" fmla="*/ 291 w 822"/>
                              <a:gd name="T17" fmla="*/ 79 h 705"/>
                              <a:gd name="T18" fmla="*/ 300 w 822"/>
                              <a:gd name="T19" fmla="*/ 92 h 705"/>
                              <a:gd name="T20" fmla="*/ 316 w 822"/>
                              <a:gd name="T21" fmla="*/ 98 h 705"/>
                              <a:gd name="T22" fmla="*/ 327 w 822"/>
                              <a:gd name="T23" fmla="*/ 111 h 705"/>
                              <a:gd name="T24" fmla="*/ 316 w 822"/>
                              <a:gd name="T25" fmla="*/ 117 h 705"/>
                              <a:gd name="T26" fmla="*/ 259 w 822"/>
                              <a:gd name="T27" fmla="*/ 111 h 705"/>
                              <a:gd name="T28" fmla="*/ 223 w 822"/>
                              <a:gd name="T29" fmla="*/ 122 h 705"/>
                              <a:gd name="T30" fmla="*/ 193 w 822"/>
                              <a:gd name="T31" fmla="*/ 139 h 705"/>
                              <a:gd name="T32" fmla="*/ 131 w 822"/>
                              <a:gd name="T33" fmla="*/ 182 h 705"/>
                              <a:gd name="T34" fmla="*/ 142 w 822"/>
                              <a:gd name="T35" fmla="*/ 212 h 705"/>
                              <a:gd name="T36" fmla="*/ 166 w 822"/>
                              <a:gd name="T37" fmla="*/ 231 h 705"/>
                              <a:gd name="T38" fmla="*/ 193 w 822"/>
                              <a:gd name="T39" fmla="*/ 247 h 705"/>
                              <a:gd name="T40" fmla="*/ 221 w 822"/>
                              <a:gd name="T41" fmla="*/ 264 h 705"/>
                              <a:gd name="T42" fmla="*/ 221 w 822"/>
                              <a:gd name="T43" fmla="*/ 280 h 705"/>
                              <a:gd name="T44" fmla="*/ 55 w 822"/>
                              <a:gd name="T45" fmla="*/ 452 h 705"/>
                              <a:gd name="T46" fmla="*/ 3 w 822"/>
                              <a:gd name="T47" fmla="*/ 558 h 705"/>
                              <a:gd name="T48" fmla="*/ 0 w 822"/>
                              <a:gd name="T49" fmla="*/ 601 h 705"/>
                              <a:gd name="T50" fmla="*/ 19 w 822"/>
                              <a:gd name="T51" fmla="*/ 705 h 705"/>
                              <a:gd name="T52" fmla="*/ 123 w 822"/>
                              <a:gd name="T53" fmla="*/ 626 h 705"/>
                              <a:gd name="T54" fmla="*/ 155 w 822"/>
                              <a:gd name="T55" fmla="*/ 596 h 705"/>
                              <a:gd name="T56" fmla="*/ 196 w 822"/>
                              <a:gd name="T57" fmla="*/ 596 h 705"/>
                              <a:gd name="T58" fmla="*/ 226 w 822"/>
                              <a:gd name="T59" fmla="*/ 577 h 705"/>
                              <a:gd name="T60" fmla="*/ 278 w 822"/>
                              <a:gd name="T61" fmla="*/ 506 h 705"/>
                              <a:gd name="T62" fmla="*/ 308 w 822"/>
                              <a:gd name="T63" fmla="*/ 482 h 705"/>
                              <a:gd name="T64" fmla="*/ 398 w 822"/>
                              <a:gd name="T65" fmla="*/ 471 h 705"/>
                              <a:gd name="T66" fmla="*/ 444 w 822"/>
                              <a:gd name="T67" fmla="*/ 454 h 705"/>
                              <a:gd name="T68" fmla="*/ 471 w 822"/>
                              <a:gd name="T69" fmla="*/ 430 h 705"/>
                              <a:gd name="T70" fmla="*/ 496 w 822"/>
                              <a:gd name="T71" fmla="*/ 326 h 705"/>
                              <a:gd name="T72" fmla="*/ 523 w 822"/>
                              <a:gd name="T73" fmla="*/ 316 h 705"/>
                              <a:gd name="T74" fmla="*/ 602 w 822"/>
                              <a:gd name="T75" fmla="*/ 365 h 705"/>
                              <a:gd name="T76" fmla="*/ 624 w 822"/>
                              <a:gd name="T77" fmla="*/ 351 h 705"/>
                              <a:gd name="T78" fmla="*/ 632 w 822"/>
                              <a:gd name="T79" fmla="*/ 253 h 705"/>
                              <a:gd name="T80" fmla="*/ 648 w 822"/>
                              <a:gd name="T81" fmla="*/ 198 h 705"/>
                              <a:gd name="T82" fmla="*/ 673 w 822"/>
                              <a:gd name="T83" fmla="*/ 171 h 705"/>
                              <a:gd name="T84" fmla="*/ 705 w 822"/>
                              <a:gd name="T85" fmla="*/ 158 h 705"/>
                              <a:gd name="T86" fmla="*/ 741 w 822"/>
                              <a:gd name="T87" fmla="*/ 136 h 705"/>
                              <a:gd name="T88" fmla="*/ 822 w 822"/>
                              <a:gd name="T89" fmla="*/ 54 h 705"/>
                              <a:gd name="T90" fmla="*/ 822 w 822"/>
                              <a:gd name="T91" fmla="*/ 27 h 705"/>
                              <a:gd name="T92" fmla="*/ 817 w 822"/>
                              <a:gd name="T93" fmla="*/ 27 h 705"/>
                              <a:gd name="T94" fmla="*/ 812 w 822"/>
                              <a:gd name="T95" fmla="*/ 24 h 705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822"/>
                              <a:gd name="T145" fmla="*/ 0 h 705"/>
                              <a:gd name="T146" fmla="*/ 822 w 822"/>
                              <a:gd name="T147" fmla="*/ 705 h 705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822" h="705">
                                <a:moveTo>
                                  <a:pt x="812" y="24"/>
                                </a:moveTo>
                                <a:lnTo>
                                  <a:pt x="583" y="0"/>
                                </a:lnTo>
                                <a:lnTo>
                                  <a:pt x="504" y="0"/>
                                </a:lnTo>
                                <a:lnTo>
                                  <a:pt x="504" y="32"/>
                                </a:lnTo>
                                <a:lnTo>
                                  <a:pt x="466" y="24"/>
                                </a:lnTo>
                                <a:lnTo>
                                  <a:pt x="425" y="19"/>
                                </a:lnTo>
                                <a:lnTo>
                                  <a:pt x="381" y="22"/>
                                </a:lnTo>
                                <a:lnTo>
                                  <a:pt x="340" y="32"/>
                                </a:lnTo>
                                <a:lnTo>
                                  <a:pt x="291" y="79"/>
                                </a:lnTo>
                                <a:lnTo>
                                  <a:pt x="300" y="92"/>
                                </a:lnTo>
                                <a:lnTo>
                                  <a:pt x="316" y="98"/>
                                </a:lnTo>
                                <a:lnTo>
                                  <a:pt x="327" y="111"/>
                                </a:lnTo>
                                <a:lnTo>
                                  <a:pt x="316" y="117"/>
                                </a:lnTo>
                                <a:lnTo>
                                  <a:pt x="259" y="111"/>
                                </a:lnTo>
                                <a:lnTo>
                                  <a:pt x="223" y="122"/>
                                </a:lnTo>
                                <a:lnTo>
                                  <a:pt x="193" y="139"/>
                                </a:lnTo>
                                <a:lnTo>
                                  <a:pt x="131" y="182"/>
                                </a:lnTo>
                                <a:lnTo>
                                  <a:pt x="142" y="212"/>
                                </a:lnTo>
                                <a:lnTo>
                                  <a:pt x="166" y="231"/>
                                </a:lnTo>
                                <a:lnTo>
                                  <a:pt x="193" y="247"/>
                                </a:lnTo>
                                <a:lnTo>
                                  <a:pt x="221" y="264"/>
                                </a:lnTo>
                                <a:lnTo>
                                  <a:pt x="221" y="280"/>
                                </a:lnTo>
                                <a:lnTo>
                                  <a:pt x="55" y="452"/>
                                </a:lnTo>
                                <a:lnTo>
                                  <a:pt x="3" y="558"/>
                                </a:lnTo>
                                <a:lnTo>
                                  <a:pt x="0" y="601"/>
                                </a:lnTo>
                                <a:lnTo>
                                  <a:pt x="19" y="705"/>
                                </a:lnTo>
                                <a:lnTo>
                                  <a:pt x="123" y="626"/>
                                </a:lnTo>
                                <a:lnTo>
                                  <a:pt x="155" y="596"/>
                                </a:lnTo>
                                <a:lnTo>
                                  <a:pt x="196" y="596"/>
                                </a:lnTo>
                                <a:lnTo>
                                  <a:pt x="226" y="577"/>
                                </a:lnTo>
                                <a:lnTo>
                                  <a:pt x="278" y="506"/>
                                </a:lnTo>
                                <a:lnTo>
                                  <a:pt x="308" y="482"/>
                                </a:lnTo>
                                <a:lnTo>
                                  <a:pt x="398" y="471"/>
                                </a:lnTo>
                                <a:lnTo>
                                  <a:pt x="444" y="454"/>
                                </a:lnTo>
                                <a:lnTo>
                                  <a:pt x="471" y="430"/>
                                </a:lnTo>
                                <a:lnTo>
                                  <a:pt x="496" y="326"/>
                                </a:lnTo>
                                <a:lnTo>
                                  <a:pt x="523" y="316"/>
                                </a:lnTo>
                                <a:lnTo>
                                  <a:pt x="602" y="365"/>
                                </a:lnTo>
                                <a:lnTo>
                                  <a:pt x="624" y="351"/>
                                </a:lnTo>
                                <a:lnTo>
                                  <a:pt x="632" y="253"/>
                                </a:lnTo>
                                <a:lnTo>
                                  <a:pt x="648" y="198"/>
                                </a:lnTo>
                                <a:lnTo>
                                  <a:pt x="673" y="171"/>
                                </a:lnTo>
                                <a:lnTo>
                                  <a:pt x="705" y="158"/>
                                </a:lnTo>
                                <a:lnTo>
                                  <a:pt x="741" y="136"/>
                                </a:lnTo>
                                <a:lnTo>
                                  <a:pt x="822" y="54"/>
                                </a:lnTo>
                                <a:lnTo>
                                  <a:pt x="822" y="27"/>
                                </a:lnTo>
                                <a:lnTo>
                                  <a:pt x="817" y="27"/>
                                </a:lnTo>
                                <a:lnTo>
                                  <a:pt x="812" y="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07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1" y="1907"/>
                            <a:ext cx="771" cy="659"/>
                          </a:xfrm>
                          <a:custGeom>
                            <a:avLst/>
                            <a:gdLst>
                              <a:gd name="T0" fmla="*/ 771 w 771"/>
                              <a:gd name="T1" fmla="*/ 0 h 659"/>
                              <a:gd name="T2" fmla="*/ 621 w 771"/>
                              <a:gd name="T3" fmla="*/ 44 h 659"/>
                              <a:gd name="T4" fmla="*/ 515 w 771"/>
                              <a:gd name="T5" fmla="*/ 98 h 659"/>
                              <a:gd name="T6" fmla="*/ 480 w 771"/>
                              <a:gd name="T7" fmla="*/ 120 h 659"/>
                              <a:gd name="T8" fmla="*/ 387 w 771"/>
                              <a:gd name="T9" fmla="*/ 199 h 659"/>
                              <a:gd name="T10" fmla="*/ 354 w 771"/>
                              <a:gd name="T11" fmla="*/ 221 h 659"/>
                              <a:gd name="T12" fmla="*/ 98 w 771"/>
                              <a:gd name="T13" fmla="*/ 455 h 659"/>
                              <a:gd name="T14" fmla="*/ 71 w 771"/>
                              <a:gd name="T15" fmla="*/ 490 h 659"/>
                              <a:gd name="T16" fmla="*/ 41 w 771"/>
                              <a:gd name="T17" fmla="*/ 536 h 659"/>
                              <a:gd name="T18" fmla="*/ 19 w 771"/>
                              <a:gd name="T19" fmla="*/ 591 h 659"/>
                              <a:gd name="T20" fmla="*/ 0 w 771"/>
                              <a:gd name="T21" fmla="*/ 659 h 659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771"/>
                              <a:gd name="T34" fmla="*/ 0 h 659"/>
                              <a:gd name="T35" fmla="*/ 771 w 771"/>
                              <a:gd name="T36" fmla="*/ 659 h 659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771" h="659">
                                <a:moveTo>
                                  <a:pt x="771" y="0"/>
                                </a:moveTo>
                                <a:lnTo>
                                  <a:pt x="621" y="44"/>
                                </a:lnTo>
                                <a:lnTo>
                                  <a:pt x="515" y="98"/>
                                </a:lnTo>
                                <a:lnTo>
                                  <a:pt x="480" y="120"/>
                                </a:lnTo>
                                <a:lnTo>
                                  <a:pt x="387" y="199"/>
                                </a:lnTo>
                                <a:lnTo>
                                  <a:pt x="354" y="221"/>
                                </a:lnTo>
                                <a:lnTo>
                                  <a:pt x="98" y="455"/>
                                </a:lnTo>
                                <a:lnTo>
                                  <a:pt x="71" y="490"/>
                                </a:lnTo>
                                <a:lnTo>
                                  <a:pt x="41" y="536"/>
                                </a:lnTo>
                                <a:lnTo>
                                  <a:pt x="19" y="591"/>
                                </a:lnTo>
                                <a:lnTo>
                                  <a:pt x="0" y="659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08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6" y="1934"/>
                            <a:ext cx="343" cy="17"/>
                          </a:xfrm>
                          <a:custGeom>
                            <a:avLst/>
                            <a:gdLst>
                              <a:gd name="T0" fmla="*/ 343 w 343"/>
                              <a:gd name="T1" fmla="*/ 17 h 17"/>
                              <a:gd name="T2" fmla="*/ 147 w 343"/>
                              <a:gd name="T3" fmla="*/ 0 h 17"/>
                              <a:gd name="T4" fmla="*/ 0 w 343"/>
                              <a:gd name="T5" fmla="*/ 17 h 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43"/>
                              <a:gd name="T10" fmla="*/ 0 h 17"/>
                              <a:gd name="T11" fmla="*/ 343 w 343"/>
                              <a:gd name="T12" fmla="*/ 17 h 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43" h="17">
                                <a:moveTo>
                                  <a:pt x="343" y="17"/>
                                </a:moveTo>
                                <a:lnTo>
                                  <a:pt x="147" y="0"/>
                                </a:lnTo>
                                <a:lnTo>
                                  <a:pt x="0" y="1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09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6" y="2215"/>
                            <a:ext cx="84" cy="242"/>
                          </a:xfrm>
                          <a:custGeom>
                            <a:avLst/>
                            <a:gdLst>
                              <a:gd name="T0" fmla="*/ 84 w 84"/>
                              <a:gd name="T1" fmla="*/ 0 h 242"/>
                              <a:gd name="T2" fmla="*/ 65 w 84"/>
                              <a:gd name="T3" fmla="*/ 30 h 242"/>
                              <a:gd name="T4" fmla="*/ 40 w 84"/>
                              <a:gd name="T5" fmla="*/ 90 h 242"/>
                              <a:gd name="T6" fmla="*/ 10 w 84"/>
                              <a:gd name="T7" fmla="*/ 209 h 242"/>
                              <a:gd name="T8" fmla="*/ 0 w 84"/>
                              <a:gd name="T9" fmla="*/ 242 h 24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4"/>
                              <a:gd name="T16" fmla="*/ 0 h 242"/>
                              <a:gd name="T17" fmla="*/ 84 w 84"/>
                              <a:gd name="T18" fmla="*/ 242 h 24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4" h="242">
                                <a:moveTo>
                                  <a:pt x="84" y="0"/>
                                </a:moveTo>
                                <a:lnTo>
                                  <a:pt x="65" y="30"/>
                                </a:lnTo>
                                <a:lnTo>
                                  <a:pt x="40" y="90"/>
                                </a:lnTo>
                                <a:lnTo>
                                  <a:pt x="10" y="209"/>
                                </a:lnTo>
                                <a:lnTo>
                                  <a:pt x="0" y="24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0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220"/>
                            <a:ext cx="231" cy="139"/>
                          </a:xfrm>
                          <a:custGeom>
                            <a:avLst/>
                            <a:gdLst>
                              <a:gd name="T0" fmla="*/ 0 w 231"/>
                              <a:gd name="T1" fmla="*/ 139 h 139"/>
                              <a:gd name="T2" fmla="*/ 13 w 231"/>
                              <a:gd name="T3" fmla="*/ 123 h 139"/>
                              <a:gd name="T4" fmla="*/ 27 w 231"/>
                              <a:gd name="T5" fmla="*/ 106 h 139"/>
                              <a:gd name="T6" fmla="*/ 62 w 231"/>
                              <a:gd name="T7" fmla="*/ 82 h 139"/>
                              <a:gd name="T8" fmla="*/ 150 w 231"/>
                              <a:gd name="T9" fmla="*/ 46 h 139"/>
                              <a:gd name="T10" fmla="*/ 193 w 231"/>
                              <a:gd name="T11" fmla="*/ 27 h 139"/>
                              <a:gd name="T12" fmla="*/ 231 w 231"/>
                              <a:gd name="T13" fmla="*/ 0 h 13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1"/>
                              <a:gd name="T22" fmla="*/ 0 h 139"/>
                              <a:gd name="T23" fmla="*/ 231 w 231"/>
                              <a:gd name="T24" fmla="*/ 139 h 13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1" h="139">
                                <a:moveTo>
                                  <a:pt x="0" y="139"/>
                                </a:moveTo>
                                <a:lnTo>
                                  <a:pt x="13" y="123"/>
                                </a:lnTo>
                                <a:lnTo>
                                  <a:pt x="27" y="106"/>
                                </a:lnTo>
                                <a:lnTo>
                                  <a:pt x="62" y="82"/>
                                </a:lnTo>
                                <a:lnTo>
                                  <a:pt x="150" y="46"/>
                                </a:lnTo>
                                <a:lnTo>
                                  <a:pt x="193" y="27"/>
                                </a:lnTo>
                                <a:lnTo>
                                  <a:pt x="231" y="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1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6" y="2051"/>
                            <a:ext cx="313" cy="22"/>
                          </a:xfrm>
                          <a:custGeom>
                            <a:avLst/>
                            <a:gdLst>
                              <a:gd name="T0" fmla="*/ 0 w 313"/>
                              <a:gd name="T1" fmla="*/ 9 h 22"/>
                              <a:gd name="T2" fmla="*/ 32 w 313"/>
                              <a:gd name="T3" fmla="*/ 0 h 22"/>
                              <a:gd name="T4" fmla="*/ 313 w 313"/>
                              <a:gd name="T5" fmla="*/ 22 h 2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13"/>
                              <a:gd name="T10" fmla="*/ 0 h 22"/>
                              <a:gd name="T11" fmla="*/ 313 w 313"/>
                              <a:gd name="T12" fmla="*/ 22 h 2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13" h="22">
                                <a:moveTo>
                                  <a:pt x="0" y="9"/>
                                </a:moveTo>
                                <a:lnTo>
                                  <a:pt x="32" y="0"/>
                                </a:lnTo>
                                <a:lnTo>
                                  <a:pt x="313" y="2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2" name="Freeform 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43" y="2076"/>
                            <a:ext cx="46" cy="237"/>
                          </a:xfrm>
                          <a:custGeom>
                            <a:avLst/>
                            <a:gdLst>
                              <a:gd name="T0" fmla="*/ 46 w 46"/>
                              <a:gd name="T1" fmla="*/ 0 h 237"/>
                              <a:gd name="T2" fmla="*/ 35 w 46"/>
                              <a:gd name="T3" fmla="*/ 16 h 237"/>
                              <a:gd name="T4" fmla="*/ 29 w 46"/>
                              <a:gd name="T5" fmla="*/ 38 h 237"/>
                              <a:gd name="T6" fmla="*/ 24 w 46"/>
                              <a:gd name="T7" fmla="*/ 60 h 237"/>
                              <a:gd name="T8" fmla="*/ 19 w 46"/>
                              <a:gd name="T9" fmla="*/ 161 h 237"/>
                              <a:gd name="T10" fmla="*/ 13 w 46"/>
                              <a:gd name="T11" fmla="*/ 199 h 237"/>
                              <a:gd name="T12" fmla="*/ 0 w 46"/>
                              <a:gd name="T13" fmla="*/ 237 h 23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6"/>
                              <a:gd name="T22" fmla="*/ 0 h 237"/>
                              <a:gd name="T23" fmla="*/ 46 w 46"/>
                              <a:gd name="T24" fmla="*/ 237 h 23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6" h="237">
                                <a:moveTo>
                                  <a:pt x="46" y="0"/>
                                </a:moveTo>
                                <a:lnTo>
                                  <a:pt x="35" y="16"/>
                                </a:lnTo>
                                <a:lnTo>
                                  <a:pt x="29" y="38"/>
                                </a:lnTo>
                                <a:lnTo>
                                  <a:pt x="24" y="60"/>
                                </a:lnTo>
                                <a:lnTo>
                                  <a:pt x="19" y="161"/>
                                </a:lnTo>
                                <a:lnTo>
                                  <a:pt x="13" y="199"/>
                                </a:lnTo>
                                <a:lnTo>
                                  <a:pt x="0" y="23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413" name="Freeform 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28" y="1951"/>
                            <a:ext cx="51" cy="277"/>
                          </a:xfrm>
                          <a:custGeom>
                            <a:avLst/>
                            <a:gdLst>
                              <a:gd name="T0" fmla="*/ 51 w 51"/>
                              <a:gd name="T1" fmla="*/ 0 h 277"/>
                              <a:gd name="T2" fmla="*/ 38 w 51"/>
                              <a:gd name="T3" fmla="*/ 30 h 277"/>
                              <a:gd name="T4" fmla="*/ 24 w 51"/>
                              <a:gd name="T5" fmla="*/ 60 h 277"/>
                              <a:gd name="T6" fmla="*/ 8 w 51"/>
                              <a:gd name="T7" fmla="*/ 125 h 277"/>
                              <a:gd name="T8" fmla="*/ 0 w 51"/>
                              <a:gd name="T9" fmla="*/ 166 h 277"/>
                              <a:gd name="T10" fmla="*/ 0 w 51"/>
                              <a:gd name="T11" fmla="*/ 242 h 277"/>
                              <a:gd name="T12" fmla="*/ 2 w 51"/>
                              <a:gd name="T13" fmla="*/ 277 h 27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51"/>
                              <a:gd name="T22" fmla="*/ 0 h 277"/>
                              <a:gd name="T23" fmla="*/ 51 w 51"/>
                              <a:gd name="T24" fmla="*/ 277 h 27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51" h="277">
                                <a:moveTo>
                                  <a:pt x="51" y="0"/>
                                </a:moveTo>
                                <a:lnTo>
                                  <a:pt x="38" y="30"/>
                                </a:lnTo>
                                <a:lnTo>
                                  <a:pt x="24" y="60"/>
                                </a:lnTo>
                                <a:lnTo>
                                  <a:pt x="8" y="125"/>
                                </a:lnTo>
                                <a:lnTo>
                                  <a:pt x="0" y="166"/>
                                </a:lnTo>
                                <a:lnTo>
                                  <a:pt x="0" y="242"/>
                                </a:lnTo>
                                <a:lnTo>
                                  <a:pt x="2" y="27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405" name="Freeform 63"/>
                        <p:cNvSpPr>
                          <a:spLocks/>
                        </p:cNvSpPr>
                        <p:nvPr/>
                      </p:nvSpPr>
                      <p:spPr bwMode="black">
                        <a:xfrm>
                          <a:off x="2188" y="2130"/>
                          <a:ext cx="907" cy="357"/>
                        </a:xfrm>
                        <a:custGeom>
                          <a:avLst/>
                          <a:gdLst>
                            <a:gd name="T0" fmla="*/ 875 w 907"/>
                            <a:gd name="T1" fmla="*/ 357 h 357"/>
                            <a:gd name="T2" fmla="*/ 747 w 907"/>
                            <a:gd name="T3" fmla="*/ 284 h 357"/>
                            <a:gd name="T4" fmla="*/ 683 w 907"/>
                            <a:gd name="T5" fmla="*/ 229 h 357"/>
                            <a:gd name="T6" fmla="*/ 610 w 907"/>
                            <a:gd name="T7" fmla="*/ 183 h 357"/>
                            <a:gd name="T8" fmla="*/ 582 w 907"/>
                            <a:gd name="T9" fmla="*/ 174 h 357"/>
                            <a:gd name="T10" fmla="*/ 473 w 907"/>
                            <a:gd name="T11" fmla="*/ 119 h 357"/>
                            <a:gd name="T12" fmla="*/ 454 w 907"/>
                            <a:gd name="T13" fmla="*/ 101 h 357"/>
                            <a:gd name="T14" fmla="*/ 399 w 907"/>
                            <a:gd name="T15" fmla="*/ 83 h 357"/>
                            <a:gd name="T16" fmla="*/ 244 w 907"/>
                            <a:gd name="T17" fmla="*/ 28 h 357"/>
                            <a:gd name="T18" fmla="*/ 43 w 907"/>
                            <a:gd name="T19" fmla="*/ 64 h 357"/>
                            <a:gd name="T20" fmla="*/ 15 w 907"/>
                            <a:gd name="T21" fmla="*/ 83 h 357"/>
                            <a:gd name="T22" fmla="*/ 6 w 907"/>
                            <a:gd name="T23" fmla="*/ 55 h 357"/>
                            <a:gd name="T24" fmla="*/ 43 w 907"/>
                            <a:gd name="T25" fmla="*/ 46 h 357"/>
                            <a:gd name="T26" fmla="*/ 153 w 907"/>
                            <a:gd name="T27" fmla="*/ 0 h 357"/>
                            <a:gd name="T28" fmla="*/ 363 w 907"/>
                            <a:gd name="T29" fmla="*/ 37 h 357"/>
                            <a:gd name="T30" fmla="*/ 445 w 907"/>
                            <a:gd name="T31" fmla="*/ 64 h 357"/>
                            <a:gd name="T32" fmla="*/ 473 w 907"/>
                            <a:gd name="T33" fmla="*/ 73 h 357"/>
                            <a:gd name="T34" fmla="*/ 610 w 907"/>
                            <a:gd name="T35" fmla="*/ 147 h 357"/>
                            <a:gd name="T36" fmla="*/ 665 w 907"/>
                            <a:gd name="T37" fmla="*/ 165 h 357"/>
                            <a:gd name="T38" fmla="*/ 774 w 907"/>
                            <a:gd name="T39" fmla="*/ 229 h 357"/>
                            <a:gd name="T40" fmla="*/ 829 w 907"/>
                            <a:gd name="T41" fmla="*/ 247 h 357"/>
                            <a:gd name="T42" fmla="*/ 875 w 907"/>
                            <a:gd name="T43" fmla="*/ 357 h 357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907"/>
                            <a:gd name="T67" fmla="*/ 0 h 357"/>
                            <a:gd name="T68" fmla="*/ 907 w 907"/>
                            <a:gd name="T69" fmla="*/ 357 h 357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907" h="357">
                              <a:moveTo>
                                <a:pt x="875" y="357"/>
                              </a:moveTo>
                              <a:cubicBezTo>
                                <a:pt x="825" y="341"/>
                                <a:pt x="794" y="300"/>
                                <a:pt x="747" y="284"/>
                              </a:cubicBezTo>
                              <a:cubicBezTo>
                                <a:pt x="726" y="262"/>
                                <a:pt x="708" y="246"/>
                                <a:pt x="683" y="229"/>
                              </a:cubicBezTo>
                              <a:cubicBezTo>
                                <a:pt x="655" y="185"/>
                                <a:pt x="675" y="204"/>
                                <a:pt x="610" y="183"/>
                              </a:cubicBezTo>
                              <a:cubicBezTo>
                                <a:pt x="601" y="180"/>
                                <a:pt x="582" y="174"/>
                                <a:pt x="582" y="174"/>
                              </a:cubicBezTo>
                              <a:cubicBezTo>
                                <a:pt x="549" y="152"/>
                                <a:pt x="510" y="131"/>
                                <a:pt x="473" y="119"/>
                              </a:cubicBezTo>
                              <a:cubicBezTo>
                                <a:pt x="467" y="113"/>
                                <a:pt x="462" y="105"/>
                                <a:pt x="454" y="101"/>
                              </a:cubicBezTo>
                              <a:cubicBezTo>
                                <a:pt x="437" y="93"/>
                                <a:pt x="399" y="83"/>
                                <a:pt x="399" y="83"/>
                              </a:cubicBezTo>
                              <a:cubicBezTo>
                                <a:pt x="361" y="43"/>
                                <a:pt x="296" y="37"/>
                                <a:pt x="244" y="28"/>
                              </a:cubicBezTo>
                              <a:cubicBezTo>
                                <a:pt x="44" y="40"/>
                                <a:pt x="152" y="28"/>
                                <a:pt x="43" y="64"/>
                              </a:cubicBezTo>
                              <a:cubicBezTo>
                                <a:pt x="34" y="70"/>
                                <a:pt x="26" y="86"/>
                                <a:pt x="15" y="83"/>
                              </a:cubicBezTo>
                              <a:cubicBezTo>
                                <a:pt x="5" y="81"/>
                                <a:pt x="0" y="63"/>
                                <a:pt x="6" y="55"/>
                              </a:cubicBezTo>
                              <a:cubicBezTo>
                                <a:pt x="14" y="45"/>
                                <a:pt x="31" y="49"/>
                                <a:pt x="43" y="46"/>
                              </a:cubicBezTo>
                              <a:cubicBezTo>
                                <a:pt x="77" y="23"/>
                                <a:pt x="114" y="12"/>
                                <a:pt x="153" y="0"/>
                              </a:cubicBezTo>
                              <a:cubicBezTo>
                                <a:pt x="246" y="7"/>
                                <a:pt x="284" y="11"/>
                                <a:pt x="363" y="37"/>
                              </a:cubicBezTo>
                              <a:cubicBezTo>
                                <a:pt x="390" y="46"/>
                                <a:pt x="418" y="55"/>
                                <a:pt x="445" y="64"/>
                              </a:cubicBezTo>
                              <a:cubicBezTo>
                                <a:pt x="454" y="67"/>
                                <a:pt x="473" y="73"/>
                                <a:pt x="473" y="73"/>
                              </a:cubicBezTo>
                              <a:cubicBezTo>
                                <a:pt x="526" y="109"/>
                                <a:pt x="551" y="127"/>
                                <a:pt x="610" y="147"/>
                              </a:cubicBezTo>
                              <a:cubicBezTo>
                                <a:pt x="628" y="153"/>
                                <a:pt x="665" y="165"/>
                                <a:pt x="665" y="165"/>
                              </a:cubicBezTo>
                              <a:cubicBezTo>
                                <a:pt x="700" y="188"/>
                                <a:pt x="736" y="212"/>
                                <a:pt x="774" y="229"/>
                              </a:cubicBezTo>
                              <a:cubicBezTo>
                                <a:pt x="792" y="237"/>
                                <a:pt x="829" y="247"/>
                                <a:pt x="829" y="247"/>
                              </a:cubicBezTo>
                              <a:cubicBezTo>
                                <a:pt x="846" y="274"/>
                                <a:pt x="907" y="325"/>
                                <a:pt x="875" y="35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8FF91"/>
                        </a:solidFill>
                        <a:ln w="9525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lIns="90000" tIns="46800" rIns="90000" bIns="46800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53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4" y="1296"/>
                      <a:ext cx="1223" cy="816"/>
                      <a:chOff x="1584" y="2016"/>
                      <a:chExt cx="1511" cy="1025"/>
                    </a:xfrm>
                  </p:grpSpPr>
                  <p:grpSp>
                    <p:nvGrpSpPr>
                      <p:cNvPr id="356" name="Group 65"/>
                      <p:cNvGrpSpPr>
                        <a:grpSpLocks/>
                      </p:cNvGrpSpPr>
                      <p:nvPr/>
                    </p:nvGrpSpPr>
                    <p:grpSpPr bwMode="auto">
                      <a:xfrm rot="1361177">
                        <a:off x="2304" y="2208"/>
                        <a:ext cx="508" cy="833"/>
                        <a:chOff x="2728" y="1885"/>
                        <a:chExt cx="585" cy="989"/>
                      </a:xfrm>
                    </p:grpSpPr>
                    <p:sp>
                      <p:nvSpPr>
                        <p:cNvPr id="392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8" y="1885"/>
                          <a:ext cx="585" cy="989"/>
                        </a:xfrm>
                        <a:custGeom>
                          <a:avLst/>
                          <a:gdLst>
                            <a:gd name="T0" fmla="*/ 261 w 585"/>
                            <a:gd name="T1" fmla="*/ 0 h 989"/>
                            <a:gd name="T2" fmla="*/ 234 w 585"/>
                            <a:gd name="T3" fmla="*/ 19 h 989"/>
                            <a:gd name="T4" fmla="*/ 220 w 585"/>
                            <a:gd name="T5" fmla="*/ 49 h 989"/>
                            <a:gd name="T6" fmla="*/ 204 w 585"/>
                            <a:gd name="T7" fmla="*/ 82 h 989"/>
                            <a:gd name="T8" fmla="*/ 185 w 585"/>
                            <a:gd name="T9" fmla="*/ 112 h 989"/>
                            <a:gd name="T10" fmla="*/ 109 w 585"/>
                            <a:gd name="T11" fmla="*/ 169 h 989"/>
                            <a:gd name="T12" fmla="*/ 79 w 585"/>
                            <a:gd name="T13" fmla="*/ 202 h 989"/>
                            <a:gd name="T14" fmla="*/ 54 w 585"/>
                            <a:gd name="T15" fmla="*/ 248 h 989"/>
                            <a:gd name="T16" fmla="*/ 24 w 585"/>
                            <a:gd name="T17" fmla="*/ 316 h 989"/>
                            <a:gd name="T18" fmla="*/ 5 w 585"/>
                            <a:gd name="T19" fmla="*/ 384 h 989"/>
                            <a:gd name="T20" fmla="*/ 0 w 585"/>
                            <a:gd name="T21" fmla="*/ 537 h 989"/>
                            <a:gd name="T22" fmla="*/ 8 w 585"/>
                            <a:gd name="T23" fmla="*/ 605 h 989"/>
                            <a:gd name="T24" fmla="*/ 95 w 585"/>
                            <a:gd name="T25" fmla="*/ 537 h 989"/>
                            <a:gd name="T26" fmla="*/ 103 w 585"/>
                            <a:gd name="T27" fmla="*/ 548 h 989"/>
                            <a:gd name="T28" fmla="*/ 92 w 585"/>
                            <a:gd name="T29" fmla="*/ 602 h 989"/>
                            <a:gd name="T30" fmla="*/ 98 w 585"/>
                            <a:gd name="T31" fmla="*/ 618 h 989"/>
                            <a:gd name="T32" fmla="*/ 158 w 585"/>
                            <a:gd name="T33" fmla="*/ 607 h 989"/>
                            <a:gd name="T34" fmla="*/ 168 w 585"/>
                            <a:gd name="T35" fmla="*/ 632 h 989"/>
                            <a:gd name="T36" fmla="*/ 179 w 585"/>
                            <a:gd name="T37" fmla="*/ 904 h 989"/>
                            <a:gd name="T38" fmla="*/ 155 w 585"/>
                            <a:gd name="T39" fmla="*/ 989 h 989"/>
                            <a:gd name="T40" fmla="*/ 250 w 585"/>
                            <a:gd name="T41" fmla="*/ 967 h 989"/>
                            <a:gd name="T42" fmla="*/ 310 w 585"/>
                            <a:gd name="T43" fmla="*/ 926 h 989"/>
                            <a:gd name="T44" fmla="*/ 354 w 585"/>
                            <a:gd name="T45" fmla="*/ 866 h 989"/>
                            <a:gd name="T46" fmla="*/ 381 w 585"/>
                            <a:gd name="T47" fmla="*/ 820 h 989"/>
                            <a:gd name="T48" fmla="*/ 394 w 585"/>
                            <a:gd name="T49" fmla="*/ 771 h 989"/>
                            <a:gd name="T50" fmla="*/ 403 w 585"/>
                            <a:gd name="T51" fmla="*/ 695 h 989"/>
                            <a:gd name="T52" fmla="*/ 414 w 585"/>
                            <a:gd name="T53" fmla="*/ 673 h 989"/>
                            <a:gd name="T54" fmla="*/ 427 w 585"/>
                            <a:gd name="T55" fmla="*/ 675 h 989"/>
                            <a:gd name="T56" fmla="*/ 441 w 585"/>
                            <a:gd name="T57" fmla="*/ 689 h 989"/>
                            <a:gd name="T58" fmla="*/ 452 w 585"/>
                            <a:gd name="T59" fmla="*/ 695 h 989"/>
                            <a:gd name="T60" fmla="*/ 454 w 585"/>
                            <a:gd name="T61" fmla="*/ 681 h 989"/>
                            <a:gd name="T62" fmla="*/ 471 w 585"/>
                            <a:gd name="T63" fmla="*/ 695 h 989"/>
                            <a:gd name="T64" fmla="*/ 514 w 585"/>
                            <a:gd name="T65" fmla="*/ 779 h 989"/>
                            <a:gd name="T66" fmla="*/ 544 w 585"/>
                            <a:gd name="T67" fmla="*/ 692 h 989"/>
                            <a:gd name="T68" fmla="*/ 544 w 585"/>
                            <a:gd name="T69" fmla="*/ 602 h 989"/>
                            <a:gd name="T70" fmla="*/ 528 w 585"/>
                            <a:gd name="T71" fmla="*/ 458 h 989"/>
                            <a:gd name="T72" fmla="*/ 536 w 585"/>
                            <a:gd name="T73" fmla="*/ 458 h 989"/>
                            <a:gd name="T74" fmla="*/ 544 w 585"/>
                            <a:gd name="T75" fmla="*/ 460 h 989"/>
                            <a:gd name="T76" fmla="*/ 555 w 585"/>
                            <a:gd name="T77" fmla="*/ 466 h 989"/>
                            <a:gd name="T78" fmla="*/ 561 w 585"/>
                            <a:gd name="T79" fmla="*/ 474 h 989"/>
                            <a:gd name="T80" fmla="*/ 580 w 585"/>
                            <a:gd name="T81" fmla="*/ 455 h 989"/>
                            <a:gd name="T82" fmla="*/ 585 w 585"/>
                            <a:gd name="T83" fmla="*/ 441 h 989"/>
                            <a:gd name="T84" fmla="*/ 585 w 585"/>
                            <a:gd name="T85" fmla="*/ 428 h 989"/>
                            <a:gd name="T86" fmla="*/ 558 w 585"/>
                            <a:gd name="T87" fmla="*/ 319 h 989"/>
                            <a:gd name="T88" fmla="*/ 512 w 585"/>
                            <a:gd name="T89" fmla="*/ 218 h 989"/>
                            <a:gd name="T90" fmla="*/ 454 w 585"/>
                            <a:gd name="T91" fmla="*/ 147 h 989"/>
                            <a:gd name="T92" fmla="*/ 283 w 585"/>
                            <a:gd name="T93" fmla="*/ 19 h 989"/>
                            <a:gd name="T94" fmla="*/ 261 w 585"/>
                            <a:gd name="T95" fmla="*/ 0 h 989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585"/>
                            <a:gd name="T145" fmla="*/ 0 h 989"/>
                            <a:gd name="T146" fmla="*/ 585 w 585"/>
                            <a:gd name="T147" fmla="*/ 989 h 989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585" h="989">
                              <a:moveTo>
                                <a:pt x="261" y="0"/>
                              </a:moveTo>
                              <a:lnTo>
                                <a:pt x="234" y="19"/>
                              </a:lnTo>
                              <a:lnTo>
                                <a:pt x="220" y="49"/>
                              </a:lnTo>
                              <a:lnTo>
                                <a:pt x="204" y="82"/>
                              </a:lnTo>
                              <a:lnTo>
                                <a:pt x="185" y="112"/>
                              </a:lnTo>
                              <a:lnTo>
                                <a:pt x="109" y="169"/>
                              </a:lnTo>
                              <a:lnTo>
                                <a:pt x="79" y="202"/>
                              </a:lnTo>
                              <a:lnTo>
                                <a:pt x="54" y="248"/>
                              </a:lnTo>
                              <a:lnTo>
                                <a:pt x="24" y="316"/>
                              </a:lnTo>
                              <a:lnTo>
                                <a:pt x="5" y="384"/>
                              </a:lnTo>
                              <a:lnTo>
                                <a:pt x="0" y="537"/>
                              </a:lnTo>
                              <a:lnTo>
                                <a:pt x="8" y="605"/>
                              </a:lnTo>
                              <a:lnTo>
                                <a:pt x="95" y="537"/>
                              </a:lnTo>
                              <a:lnTo>
                                <a:pt x="103" y="548"/>
                              </a:lnTo>
                              <a:lnTo>
                                <a:pt x="92" y="602"/>
                              </a:lnTo>
                              <a:lnTo>
                                <a:pt x="98" y="618"/>
                              </a:lnTo>
                              <a:lnTo>
                                <a:pt x="158" y="607"/>
                              </a:lnTo>
                              <a:lnTo>
                                <a:pt x="168" y="632"/>
                              </a:lnTo>
                              <a:lnTo>
                                <a:pt x="179" y="904"/>
                              </a:lnTo>
                              <a:lnTo>
                                <a:pt x="155" y="989"/>
                              </a:lnTo>
                              <a:lnTo>
                                <a:pt x="250" y="967"/>
                              </a:lnTo>
                              <a:lnTo>
                                <a:pt x="310" y="926"/>
                              </a:lnTo>
                              <a:lnTo>
                                <a:pt x="354" y="866"/>
                              </a:lnTo>
                              <a:lnTo>
                                <a:pt x="381" y="820"/>
                              </a:lnTo>
                              <a:lnTo>
                                <a:pt x="394" y="771"/>
                              </a:lnTo>
                              <a:lnTo>
                                <a:pt x="403" y="695"/>
                              </a:lnTo>
                              <a:lnTo>
                                <a:pt x="414" y="673"/>
                              </a:lnTo>
                              <a:lnTo>
                                <a:pt x="427" y="675"/>
                              </a:lnTo>
                              <a:lnTo>
                                <a:pt x="441" y="689"/>
                              </a:lnTo>
                              <a:lnTo>
                                <a:pt x="452" y="695"/>
                              </a:lnTo>
                              <a:lnTo>
                                <a:pt x="454" y="681"/>
                              </a:lnTo>
                              <a:lnTo>
                                <a:pt x="471" y="695"/>
                              </a:lnTo>
                              <a:lnTo>
                                <a:pt x="514" y="779"/>
                              </a:lnTo>
                              <a:lnTo>
                                <a:pt x="544" y="692"/>
                              </a:lnTo>
                              <a:lnTo>
                                <a:pt x="544" y="602"/>
                              </a:lnTo>
                              <a:lnTo>
                                <a:pt x="528" y="458"/>
                              </a:lnTo>
                              <a:lnTo>
                                <a:pt x="536" y="458"/>
                              </a:lnTo>
                              <a:lnTo>
                                <a:pt x="544" y="460"/>
                              </a:lnTo>
                              <a:lnTo>
                                <a:pt x="555" y="466"/>
                              </a:lnTo>
                              <a:lnTo>
                                <a:pt x="561" y="474"/>
                              </a:lnTo>
                              <a:lnTo>
                                <a:pt x="580" y="455"/>
                              </a:lnTo>
                              <a:lnTo>
                                <a:pt x="585" y="441"/>
                              </a:lnTo>
                              <a:lnTo>
                                <a:pt x="585" y="428"/>
                              </a:lnTo>
                              <a:lnTo>
                                <a:pt x="558" y="319"/>
                              </a:lnTo>
                              <a:lnTo>
                                <a:pt x="512" y="218"/>
                              </a:lnTo>
                              <a:lnTo>
                                <a:pt x="454" y="147"/>
                              </a:lnTo>
                              <a:lnTo>
                                <a:pt x="283" y="19"/>
                              </a:lnTo>
                              <a:lnTo>
                                <a:pt x="26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3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5" y="1894"/>
                          <a:ext cx="179" cy="969"/>
                        </a:xfrm>
                        <a:custGeom>
                          <a:avLst/>
                          <a:gdLst>
                            <a:gd name="T0" fmla="*/ 0 w 179"/>
                            <a:gd name="T1" fmla="*/ 969 h 969"/>
                            <a:gd name="T2" fmla="*/ 49 w 179"/>
                            <a:gd name="T3" fmla="*/ 936 h 969"/>
                            <a:gd name="T4" fmla="*/ 92 w 179"/>
                            <a:gd name="T5" fmla="*/ 884 h 969"/>
                            <a:gd name="T6" fmla="*/ 125 w 179"/>
                            <a:gd name="T7" fmla="*/ 819 h 969"/>
                            <a:gd name="T8" fmla="*/ 168 w 179"/>
                            <a:gd name="T9" fmla="*/ 669 h 969"/>
                            <a:gd name="T10" fmla="*/ 179 w 179"/>
                            <a:gd name="T11" fmla="*/ 552 h 969"/>
                            <a:gd name="T12" fmla="*/ 177 w 179"/>
                            <a:gd name="T13" fmla="*/ 386 h 969"/>
                            <a:gd name="T14" fmla="*/ 128 w 179"/>
                            <a:gd name="T15" fmla="*/ 119 h 969"/>
                            <a:gd name="T16" fmla="*/ 122 w 179"/>
                            <a:gd name="T17" fmla="*/ 92 h 969"/>
                            <a:gd name="T18" fmla="*/ 84 w 179"/>
                            <a:gd name="T19" fmla="*/ 0 h 9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79"/>
                            <a:gd name="T31" fmla="*/ 0 h 969"/>
                            <a:gd name="T32" fmla="*/ 179 w 179"/>
                            <a:gd name="T33" fmla="*/ 969 h 9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79" h="969">
                              <a:moveTo>
                                <a:pt x="0" y="969"/>
                              </a:moveTo>
                              <a:lnTo>
                                <a:pt x="49" y="936"/>
                              </a:lnTo>
                              <a:lnTo>
                                <a:pt x="92" y="884"/>
                              </a:lnTo>
                              <a:lnTo>
                                <a:pt x="125" y="819"/>
                              </a:lnTo>
                              <a:lnTo>
                                <a:pt x="168" y="669"/>
                              </a:lnTo>
                              <a:lnTo>
                                <a:pt x="179" y="552"/>
                              </a:lnTo>
                              <a:lnTo>
                                <a:pt x="177" y="386"/>
                              </a:lnTo>
                              <a:lnTo>
                                <a:pt x="128" y="119"/>
                              </a:lnTo>
                              <a:lnTo>
                                <a:pt x="122" y="92"/>
                              </a:lnTo>
                              <a:lnTo>
                                <a:pt x="84" y="0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4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7" y="2035"/>
                          <a:ext cx="288" cy="433"/>
                        </a:xfrm>
                        <a:custGeom>
                          <a:avLst/>
                          <a:gdLst>
                            <a:gd name="T0" fmla="*/ 288 w 288"/>
                            <a:gd name="T1" fmla="*/ 0 h 433"/>
                            <a:gd name="T2" fmla="*/ 71 w 288"/>
                            <a:gd name="T3" fmla="*/ 215 h 433"/>
                            <a:gd name="T4" fmla="*/ 46 w 288"/>
                            <a:gd name="T5" fmla="*/ 251 h 433"/>
                            <a:gd name="T6" fmla="*/ 27 w 288"/>
                            <a:gd name="T7" fmla="*/ 286 h 433"/>
                            <a:gd name="T8" fmla="*/ 13 w 288"/>
                            <a:gd name="T9" fmla="*/ 327 h 433"/>
                            <a:gd name="T10" fmla="*/ 5 w 288"/>
                            <a:gd name="T11" fmla="*/ 376 h 433"/>
                            <a:gd name="T12" fmla="*/ 0 w 288"/>
                            <a:gd name="T13" fmla="*/ 433 h 433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288"/>
                            <a:gd name="T22" fmla="*/ 0 h 433"/>
                            <a:gd name="T23" fmla="*/ 288 w 288"/>
                            <a:gd name="T24" fmla="*/ 433 h 433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288" h="433">
                              <a:moveTo>
                                <a:pt x="288" y="0"/>
                              </a:moveTo>
                              <a:lnTo>
                                <a:pt x="71" y="215"/>
                              </a:lnTo>
                              <a:lnTo>
                                <a:pt x="46" y="251"/>
                              </a:lnTo>
                              <a:lnTo>
                                <a:pt x="27" y="286"/>
                              </a:lnTo>
                              <a:lnTo>
                                <a:pt x="13" y="327"/>
                              </a:lnTo>
                              <a:lnTo>
                                <a:pt x="5" y="376"/>
                              </a:lnTo>
                              <a:lnTo>
                                <a:pt x="0" y="433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5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4" y="2258"/>
                          <a:ext cx="242" cy="232"/>
                        </a:xfrm>
                        <a:custGeom>
                          <a:avLst/>
                          <a:gdLst>
                            <a:gd name="T0" fmla="*/ 242 w 242"/>
                            <a:gd name="T1" fmla="*/ 0 h 232"/>
                            <a:gd name="T2" fmla="*/ 226 w 242"/>
                            <a:gd name="T3" fmla="*/ 30 h 232"/>
                            <a:gd name="T4" fmla="*/ 212 w 242"/>
                            <a:gd name="T5" fmla="*/ 47 h 232"/>
                            <a:gd name="T6" fmla="*/ 188 w 242"/>
                            <a:gd name="T7" fmla="*/ 60 h 232"/>
                            <a:gd name="T8" fmla="*/ 114 w 242"/>
                            <a:gd name="T9" fmla="*/ 90 h 232"/>
                            <a:gd name="T10" fmla="*/ 71 w 242"/>
                            <a:gd name="T11" fmla="*/ 120 h 232"/>
                            <a:gd name="T12" fmla="*/ 33 w 242"/>
                            <a:gd name="T13" fmla="*/ 158 h 232"/>
                            <a:gd name="T14" fmla="*/ 8 w 242"/>
                            <a:gd name="T15" fmla="*/ 199 h 232"/>
                            <a:gd name="T16" fmla="*/ 0 w 242"/>
                            <a:gd name="T17" fmla="*/ 232 h 232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242"/>
                            <a:gd name="T28" fmla="*/ 0 h 232"/>
                            <a:gd name="T29" fmla="*/ 242 w 242"/>
                            <a:gd name="T30" fmla="*/ 232 h 232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242" h="232">
                              <a:moveTo>
                                <a:pt x="242" y="0"/>
                              </a:moveTo>
                              <a:lnTo>
                                <a:pt x="226" y="30"/>
                              </a:lnTo>
                              <a:lnTo>
                                <a:pt x="212" y="47"/>
                              </a:lnTo>
                              <a:lnTo>
                                <a:pt x="188" y="60"/>
                              </a:lnTo>
                              <a:lnTo>
                                <a:pt x="114" y="90"/>
                              </a:lnTo>
                              <a:lnTo>
                                <a:pt x="71" y="120"/>
                              </a:lnTo>
                              <a:lnTo>
                                <a:pt x="33" y="158"/>
                              </a:lnTo>
                              <a:lnTo>
                                <a:pt x="8" y="199"/>
                              </a:lnTo>
                              <a:lnTo>
                                <a:pt x="0" y="232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6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46" y="2457"/>
                          <a:ext cx="155" cy="319"/>
                        </a:xfrm>
                        <a:custGeom>
                          <a:avLst/>
                          <a:gdLst>
                            <a:gd name="T0" fmla="*/ 0 w 155"/>
                            <a:gd name="T1" fmla="*/ 270 h 319"/>
                            <a:gd name="T2" fmla="*/ 24 w 155"/>
                            <a:gd name="T3" fmla="*/ 204 h 319"/>
                            <a:gd name="T4" fmla="*/ 138 w 155"/>
                            <a:gd name="T5" fmla="*/ 0 h 319"/>
                            <a:gd name="T6" fmla="*/ 152 w 155"/>
                            <a:gd name="T7" fmla="*/ 101 h 319"/>
                            <a:gd name="T8" fmla="*/ 155 w 155"/>
                            <a:gd name="T9" fmla="*/ 158 h 319"/>
                            <a:gd name="T10" fmla="*/ 149 w 155"/>
                            <a:gd name="T11" fmla="*/ 215 h 319"/>
                            <a:gd name="T12" fmla="*/ 136 w 155"/>
                            <a:gd name="T13" fmla="*/ 261 h 319"/>
                            <a:gd name="T14" fmla="*/ 100 w 155"/>
                            <a:gd name="T15" fmla="*/ 319 h 319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55"/>
                            <a:gd name="T25" fmla="*/ 0 h 319"/>
                            <a:gd name="T26" fmla="*/ 155 w 155"/>
                            <a:gd name="T27" fmla="*/ 319 h 319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55" h="319">
                              <a:moveTo>
                                <a:pt x="0" y="270"/>
                              </a:moveTo>
                              <a:lnTo>
                                <a:pt x="24" y="204"/>
                              </a:lnTo>
                              <a:lnTo>
                                <a:pt x="138" y="0"/>
                              </a:lnTo>
                              <a:lnTo>
                                <a:pt x="152" y="101"/>
                              </a:lnTo>
                              <a:lnTo>
                                <a:pt x="155" y="158"/>
                              </a:lnTo>
                              <a:lnTo>
                                <a:pt x="149" y="215"/>
                              </a:lnTo>
                              <a:lnTo>
                                <a:pt x="136" y="261"/>
                              </a:lnTo>
                              <a:lnTo>
                                <a:pt x="100" y="319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7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9" y="2258"/>
                          <a:ext cx="163" cy="368"/>
                        </a:xfrm>
                        <a:custGeom>
                          <a:avLst/>
                          <a:gdLst>
                            <a:gd name="T0" fmla="*/ 0 w 163"/>
                            <a:gd name="T1" fmla="*/ 0 h 368"/>
                            <a:gd name="T2" fmla="*/ 63 w 163"/>
                            <a:gd name="T3" fmla="*/ 60 h 368"/>
                            <a:gd name="T4" fmla="*/ 82 w 163"/>
                            <a:gd name="T5" fmla="*/ 85 h 368"/>
                            <a:gd name="T6" fmla="*/ 112 w 163"/>
                            <a:gd name="T7" fmla="*/ 136 h 368"/>
                            <a:gd name="T8" fmla="*/ 136 w 163"/>
                            <a:gd name="T9" fmla="*/ 194 h 368"/>
                            <a:gd name="T10" fmla="*/ 150 w 163"/>
                            <a:gd name="T11" fmla="*/ 234 h 368"/>
                            <a:gd name="T12" fmla="*/ 163 w 163"/>
                            <a:gd name="T13" fmla="*/ 322 h 368"/>
                            <a:gd name="T14" fmla="*/ 163 w 163"/>
                            <a:gd name="T15" fmla="*/ 368 h 368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163"/>
                            <a:gd name="T25" fmla="*/ 0 h 368"/>
                            <a:gd name="T26" fmla="*/ 163 w 163"/>
                            <a:gd name="T27" fmla="*/ 368 h 368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163" h="368">
                              <a:moveTo>
                                <a:pt x="0" y="0"/>
                              </a:moveTo>
                              <a:lnTo>
                                <a:pt x="63" y="60"/>
                              </a:lnTo>
                              <a:lnTo>
                                <a:pt x="82" y="85"/>
                              </a:lnTo>
                              <a:lnTo>
                                <a:pt x="112" y="136"/>
                              </a:lnTo>
                              <a:lnTo>
                                <a:pt x="136" y="194"/>
                              </a:lnTo>
                              <a:lnTo>
                                <a:pt x="150" y="234"/>
                              </a:lnTo>
                              <a:lnTo>
                                <a:pt x="163" y="322"/>
                              </a:lnTo>
                              <a:lnTo>
                                <a:pt x="163" y="368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98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5" y="2035"/>
                          <a:ext cx="254" cy="310"/>
                        </a:xfrm>
                        <a:custGeom>
                          <a:avLst/>
                          <a:gdLst>
                            <a:gd name="T0" fmla="*/ 0 w 254"/>
                            <a:gd name="T1" fmla="*/ 0 h 310"/>
                            <a:gd name="T2" fmla="*/ 131 w 254"/>
                            <a:gd name="T3" fmla="*/ 95 h 310"/>
                            <a:gd name="T4" fmla="*/ 175 w 254"/>
                            <a:gd name="T5" fmla="*/ 142 h 310"/>
                            <a:gd name="T6" fmla="*/ 196 w 254"/>
                            <a:gd name="T7" fmla="*/ 174 h 310"/>
                            <a:gd name="T8" fmla="*/ 254 w 254"/>
                            <a:gd name="T9" fmla="*/ 310 h 31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4"/>
                            <a:gd name="T16" fmla="*/ 0 h 310"/>
                            <a:gd name="T17" fmla="*/ 254 w 254"/>
                            <a:gd name="T18" fmla="*/ 310 h 31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4" h="310">
                              <a:moveTo>
                                <a:pt x="0" y="0"/>
                              </a:moveTo>
                              <a:lnTo>
                                <a:pt x="131" y="95"/>
                              </a:lnTo>
                              <a:lnTo>
                                <a:pt x="175" y="142"/>
                              </a:lnTo>
                              <a:lnTo>
                                <a:pt x="196" y="174"/>
                              </a:lnTo>
                              <a:lnTo>
                                <a:pt x="254" y="310"/>
                              </a:lnTo>
                            </a:path>
                          </a:pathLst>
                        </a:custGeom>
                        <a:solidFill>
                          <a:srgbClr val="B8FF91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57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4" y="2016"/>
                        <a:ext cx="1511" cy="909"/>
                        <a:chOff x="1584" y="2016"/>
                        <a:chExt cx="1511" cy="909"/>
                      </a:xfrm>
                    </p:grpSpPr>
                    <p:grpSp>
                      <p:nvGrpSpPr>
                        <p:cNvPr id="358" name="Group 7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2144221">
                          <a:off x="1776" y="2064"/>
                          <a:ext cx="292" cy="594"/>
                          <a:chOff x="2134" y="1872"/>
                          <a:chExt cx="822" cy="705"/>
                        </a:xfrm>
                      </p:grpSpPr>
                      <p:sp>
                        <p:nvSpPr>
                          <p:cNvPr id="384" name="Freeform 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34" y="1872"/>
                            <a:ext cx="822" cy="705"/>
                          </a:xfrm>
                          <a:custGeom>
                            <a:avLst/>
                            <a:gdLst>
                              <a:gd name="T0" fmla="*/ 812 w 822"/>
                              <a:gd name="T1" fmla="*/ 24 h 705"/>
                              <a:gd name="T2" fmla="*/ 583 w 822"/>
                              <a:gd name="T3" fmla="*/ 0 h 705"/>
                              <a:gd name="T4" fmla="*/ 504 w 822"/>
                              <a:gd name="T5" fmla="*/ 0 h 705"/>
                              <a:gd name="T6" fmla="*/ 504 w 822"/>
                              <a:gd name="T7" fmla="*/ 32 h 705"/>
                              <a:gd name="T8" fmla="*/ 466 w 822"/>
                              <a:gd name="T9" fmla="*/ 24 h 705"/>
                              <a:gd name="T10" fmla="*/ 425 w 822"/>
                              <a:gd name="T11" fmla="*/ 19 h 705"/>
                              <a:gd name="T12" fmla="*/ 381 w 822"/>
                              <a:gd name="T13" fmla="*/ 22 h 705"/>
                              <a:gd name="T14" fmla="*/ 340 w 822"/>
                              <a:gd name="T15" fmla="*/ 32 h 705"/>
                              <a:gd name="T16" fmla="*/ 291 w 822"/>
                              <a:gd name="T17" fmla="*/ 79 h 705"/>
                              <a:gd name="T18" fmla="*/ 300 w 822"/>
                              <a:gd name="T19" fmla="*/ 92 h 705"/>
                              <a:gd name="T20" fmla="*/ 316 w 822"/>
                              <a:gd name="T21" fmla="*/ 98 h 705"/>
                              <a:gd name="T22" fmla="*/ 327 w 822"/>
                              <a:gd name="T23" fmla="*/ 111 h 705"/>
                              <a:gd name="T24" fmla="*/ 316 w 822"/>
                              <a:gd name="T25" fmla="*/ 117 h 705"/>
                              <a:gd name="T26" fmla="*/ 259 w 822"/>
                              <a:gd name="T27" fmla="*/ 111 h 705"/>
                              <a:gd name="T28" fmla="*/ 223 w 822"/>
                              <a:gd name="T29" fmla="*/ 122 h 705"/>
                              <a:gd name="T30" fmla="*/ 193 w 822"/>
                              <a:gd name="T31" fmla="*/ 139 h 705"/>
                              <a:gd name="T32" fmla="*/ 131 w 822"/>
                              <a:gd name="T33" fmla="*/ 182 h 705"/>
                              <a:gd name="T34" fmla="*/ 142 w 822"/>
                              <a:gd name="T35" fmla="*/ 212 h 705"/>
                              <a:gd name="T36" fmla="*/ 166 w 822"/>
                              <a:gd name="T37" fmla="*/ 231 h 705"/>
                              <a:gd name="T38" fmla="*/ 193 w 822"/>
                              <a:gd name="T39" fmla="*/ 247 h 705"/>
                              <a:gd name="T40" fmla="*/ 221 w 822"/>
                              <a:gd name="T41" fmla="*/ 264 h 705"/>
                              <a:gd name="T42" fmla="*/ 221 w 822"/>
                              <a:gd name="T43" fmla="*/ 280 h 705"/>
                              <a:gd name="T44" fmla="*/ 55 w 822"/>
                              <a:gd name="T45" fmla="*/ 452 h 705"/>
                              <a:gd name="T46" fmla="*/ 3 w 822"/>
                              <a:gd name="T47" fmla="*/ 558 h 705"/>
                              <a:gd name="T48" fmla="*/ 0 w 822"/>
                              <a:gd name="T49" fmla="*/ 601 h 705"/>
                              <a:gd name="T50" fmla="*/ 19 w 822"/>
                              <a:gd name="T51" fmla="*/ 705 h 705"/>
                              <a:gd name="T52" fmla="*/ 123 w 822"/>
                              <a:gd name="T53" fmla="*/ 626 h 705"/>
                              <a:gd name="T54" fmla="*/ 155 w 822"/>
                              <a:gd name="T55" fmla="*/ 596 h 705"/>
                              <a:gd name="T56" fmla="*/ 196 w 822"/>
                              <a:gd name="T57" fmla="*/ 596 h 705"/>
                              <a:gd name="T58" fmla="*/ 226 w 822"/>
                              <a:gd name="T59" fmla="*/ 577 h 705"/>
                              <a:gd name="T60" fmla="*/ 278 w 822"/>
                              <a:gd name="T61" fmla="*/ 506 h 705"/>
                              <a:gd name="T62" fmla="*/ 308 w 822"/>
                              <a:gd name="T63" fmla="*/ 482 h 705"/>
                              <a:gd name="T64" fmla="*/ 398 w 822"/>
                              <a:gd name="T65" fmla="*/ 471 h 705"/>
                              <a:gd name="T66" fmla="*/ 444 w 822"/>
                              <a:gd name="T67" fmla="*/ 454 h 705"/>
                              <a:gd name="T68" fmla="*/ 471 w 822"/>
                              <a:gd name="T69" fmla="*/ 430 h 705"/>
                              <a:gd name="T70" fmla="*/ 496 w 822"/>
                              <a:gd name="T71" fmla="*/ 326 h 705"/>
                              <a:gd name="T72" fmla="*/ 523 w 822"/>
                              <a:gd name="T73" fmla="*/ 316 h 705"/>
                              <a:gd name="T74" fmla="*/ 602 w 822"/>
                              <a:gd name="T75" fmla="*/ 365 h 705"/>
                              <a:gd name="T76" fmla="*/ 624 w 822"/>
                              <a:gd name="T77" fmla="*/ 351 h 705"/>
                              <a:gd name="T78" fmla="*/ 632 w 822"/>
                              <a:gd name="T79" fmla="*/ 253 h 705"/>
                              <a:gd name="T80" fmla="*/ 648 w 822"/>
                              <a:gd name="T81" fmla="*/ 198 h 705"/>
                              <a:gd name="T82" fmla="*/ 673 w 822"/>
                              <a:gd name="T83" fmla="*/ 171 h 705"/>
                              <a:gd name="T84" fmla="*/ 705 w 822"/>
                              <a:gd name="T85" fmla="*/ 158 h 705"/>
                              <a:gd name="T86" fmla="*/ 741 w 822"/>
                              <a:gd name="T87" fmla="*/ 136 h 705"/>
                              <a:gd name="T88" fmla="*/ 822 w 822"/>
                              <a:gd name="T89" fmla="*/ 54 h 705"/>
                              <a:gd name="T90" fmla="*/ 822 w 822"/>
                              <a:gd name="T91" fmla="*/ 27 h 705"/>
                              <a:gd name="T92" fmla="*/ 817 w 822"/>
                              <a:gd name="T93" fmla="*/ 27 h 705"/>
                              <a:gd name="T94" fmla="*/ 812 w 822"/>
                              <a:gd name="T95" fmla="*/ 24 h 705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822"/>
                              <a:gd name="T145" fmla="*/ 0 h 705"/>
                              <a:gd name="T146" fmla="*/ 822 w 822"/>
                              <a:gd name="T147" fmla="*/ 705 h 705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822" h="705">
                                <a:moveTo>
                                  <a:pt x="812" y="24"/>
                                </a:moveTo>
                                <a:lnTo>
                                  <a:pt x="583" y="0"/>
                                </a:lnTo>
                                <a:lnTo>
                                  <a:pt x="504" y="0"/>
                                </a:lnTo>
                                <a:lnTo>
                                  <a:pt x="504" y="32"/>
                                </a:lnTo>
                                <a:lnTo>
                                  <a:pt x="466" y="24"/>
                                </a:lnTo>
                                <a:lnTo>
                                  <a:pt x="425" y="19"/>
                                </a:lnTo>
                                <a:lnTo>
                                  <a:pt x="381" y="22"/>
                                </a:lnTo>
                                <a:lnTo>
                                  <a:pt x="340" y="32"/>
                                </a:lnTo>
                                <a:lnTo>
                                  <a:pt x="291" y="79"/>
                                </a:lnTo>
                                <a:lnTo>
                                  <a:pt x="300" y="92"/>
                                </a:lnTo>
                                <a:lnTo>
                                  <a:pt x="316" y="98"/>
                                </a:lnTo>
                                <a:lnTo>
                                  <a:pt x="327" y="111"/>
                                </a:lnTo>
                                <a:lnTo>
                                  <a:pt x="316" y="117"/>
                                </a:lnTo>
                                <a:lnTo>
                                  <a:pt x="259" y="111"/>
                                </a:lnTo>
                                <a:lnTo>
                                  <a:pt x="223" y="122"/>
                                </a:lnTo>
                                <a:lnTo>
                                  <a:pt x="193" y="139"/>
                                </a:lnTo>
                                <a:lnTo>
                                  <a:pt x="131" y="182"/>
                                </a:lnTo>
                                <a:lnTo>
                                  <a:pt x="142" y="212"/>
                                </a:lnTo>
                                <a:lnTo>
                                  <a:pt x="166" y="231"/>
                                </a:lnTo>
                                <a:lnTo>
                                  <a:pt x="193" y="247"/>
                                </a:lnTo>
                                <a:lnTo>
                                  <a:pt x="221" y="264"/>
                                </a:lnTo>
                                <a:lnTo>
                                  <a:pt x="221" y="280"/>
                                </a:lnTo>
                                <a:lnTo>
                                  <a:pt x="55" y="452"/>
                                </a:lnTo>
                                <a:lnTo>
                                  <a:pt x="3" y="558"/>
                                </a:lnTo>
                                <a:lnTo>
                                  <a:pt x="0" y="601"/>
                                </a:lnTo>
                                <a:lnTo>
                                  <a:pt x="19" y="705"/>
                                </a:lnTo>
                                <a:lnTo>
                                  <a:pt x="123" y="626"/>
                                </a:lnTo>
                                <a:lnTo>
                                  <a:pt x="155" y="596"/>
                                </a:lnTo>
                                <a:lnTo>
                                  <a:pt x="196" y="596"/>
                                </a:lnTo>
                                <a:lnTo>
                                  <a:pt x="226" y="577"/>
                                </a:lnTo>
                                <a:lnTo>
                                  <a:pt x="278" y="506"/>
                                </a:lnTo>
                                <a:lnTo>
                                  <a:pt x="308" y="482"/>
                                </a:lnTo>
                                <a:lnTo>
                                  <a:pt x="398" y="471"/>
                                </a:lnTo>
                                <a:lnTo>
                                  <a:pt x="444" y="454"/>
                                </a:lnTo>
                                <a:lnTo>
                                  <a:pt x="471" y="430"/>
                                </a:lnTo>
                                <a:lnTo>
                                  <a:pt x="496" y="326"/>
                                </a:lnTo>
                                <a:lnTo>
                                  <a:pt x="523" y="316"/>
                                </a:lnTo>
                                <a:lnTo>
                                  <a:pt x="602" y="365"/>
                                </a:lnTo>
                                <a:lnTo>
                                  <a:pt x="624" y="351"/>
                                </a:lnTo>
                                <a:lnTo>
                                  <a:pt x="632" y="253"/>
                                </a:lnTo>
                                <a:lnTo>
                                  <a:pt x="648" y="198"/>
                                </a:lnTo>
                                <a:lnTo>
                                  <a:pt x="673" y="171"/>
                                </a:lnTo>
                                <a:lnTo>
                                  <a:pt x="705" y="158"/>
                                </a:lnTo>
                                <a:lnTo>
                                  <a:pt x="741" y="136"/>
                                </a:lnTo>
                                <a:lnTo>
                                  <a:pt x="822" y="54"/>
                                </a:lnTo>
                                <a:lnTo>
                                  <a:pt x="822" y="27"/>
                                </a:lnTo>
                                <a:lnTo>
                                  <a:pt x="817" y="27"/>
                                </a:lnTo>
                                <a:lnTo>
                                  <a:pt x="812" y="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5" name="Freeform 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1" y="1907"/>
                            <a:ext cx="771" cy="659"/>
                          </a:xfrm>
                          <a:custGeom>
                            <a:avLst/>
                            <a:gdLst>
                              <a:gd name="T0" fmla="*/ 771 w 771"/>
                              <a:gd name="T1" fmla="*/ 0 h 659"/>
                              <a:gd name="T2" fmla="*/ 621 w 771"/>
                              <a:gd name="T3" fmla="*/ 44 h 659"/>
                              <a:gd name="T4" fmla="*/ 515 w 771"/>
                              <a:gd name="T5" fmla="*/ 98 h 659"/>
                              <a:gd name="T6" fmla="*/ 480 w 771"/>
                              <a:gd name="T7" fmla="*/ 120 h 659"/>
                              <a:gd name="T8" fmla="*/ 387 w 771"/>
                              <a:gd name="T9" fmla="*/ 199 h 659"/>
                              <a:gd name="T10" fmla="*/ 354 w 771"/>
                              <a:gd name="T11" fmla="*/ 221 h 659"/>
                              <a:gd name="T12" fmla="*/ 98 w 771"/>
                              <a:gd name="T13" fmla="*/ 455 h 659"/>
                              <a:gd name="T14" fmla="*/ 71 w 771"/>
                              <a:gd name="T15" fmla="*/ 490 h 659"/>
                              <a:gd name="T16" fmla="*/ 41 w 771"/>
                              <a:gd name="T17" fmla="*/ 536 h 659"/>
                              <a:gd name="T18" fmla="*/ 19 w 771"/>
                              <a:gd name="T19" fmla="*/ 591 h 659"/>
                              <a:gd name="T20" fmla="*/ 0 w 771"/>
                              <a:gd name="T21" fmla="*/ 659 h 659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771"/>
                              <a:gd name="T34" fmla="*/ 0 h 659"/>
                              <a:gd name="T35" fmla="*/ 771 w 771"/>
                              <a:gd name="T36" fmla="*/ 659 h 659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771" h="659">
                                <a:moveTo>
                                  <a:pt x="771" y="0"/>
                                </a:moveTo>
                                <a:lnTo>
                                  <a:pt x="621" y="44"/>
                                </a:lnTo>
                                <a:lnTo>
                                  <a:pt x="515" y="98"/>
                                </a:lnTo>
                                <a:lnTo>
                                  <a:pt x="480" y="120"/>
                                </a:lnTo>
                                <a:lnTo>
                                  <a:pt x="387" y="199"/>
                                </a:lnTo>
                                <a:lnTo>
                                  <a:pt x="354" y="221"/>
                                </a:lnTo>
                                <a:lnTo>
                                  <a:pt x="98" y="455"/>
                                </a:lnTo>
                                <a:lnTo>
                                  <a:pt x="71" y="490"/>
                                </a:lnTo>
                                <a:lnTo>
                                  <a:pt x="41" y="536"/>
                                </a:lnTo>
                                <a:lnTo>
                                  <a:pt x="19" y="591"/>
                                </a:lnTo>
                                <a:lnTo>
                                  <a:pt x="0" y="659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6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6" y="1934"/>
                            <a:ext cx="343" cy="17"/>
                          </a:xfrm>
                          <a:custGeom>
                            <a:avLst/>
                            <a:gdLst>
                              <a:gd name="T0" fmla="*/ 343 w 343"/>
                              <a:gd name="T1" fmla="*/ 17 h 17"/>
                              <a:gd name="T2" fmla="*/ 147 w 343"/>
                              <a:gd name="T3" fmla="*/ 0 h 17"/>
                              <a:gd name="T4" fmla="*/ 0 w 343"/>
                              <a:gd name="T5" fmla="*/ 17 h 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43"/>
                              <a:gd name="T10" fmla="*/ 0 h 17"/>
                              <a:gd name="T11" fmla="*/ 343 w 343"/>
                              <a:gd name="T12" fmla="*/ 17 h 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43" h="17">
                                <a:moveTo>
                                  <a:pt x="343" y="17"/>
                                </a:moveTo>
                                <a:lnTo>
                                  <a:pt x="147" y="0"/>
                                </a:lnTo>
                                <a:lnTo>
                                  <a:pt x="0" y="1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7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6" y="2215"/>
                            <a:ext cx="84" cy="242"/>
                          </a:xfrm>
                          <a:custGeom>
                            <a:avLst/>
                            <a:gdLst>
                              <a:gd name="T0" fmla="*/ 84 w 84"/>
                              <a:gd name="T1" fmla="*/ 0 h 242"/>
                              <a:gd name="T2" fmla="*/ 65 w 84"/>
                              <a:gd name="T3" fmla="*/ 30 h 242"/>
                              <a:gd name="T4" fmla="*/ 40 w 84"/>
                              <a:gd name="T5" fmla="*/ 90 h 242"/>
                              <a:gd name="T6" fmla="*/ 10 w 84"/>
                              <a:gd name="T7" fmla="*/ 209 h 242"/>
                              <a:gd name="T8" fmla="*/ 0 w 84"/>
                              <a:gd name="T9" fmla="*/ 242 h 24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4"/>
                              <a:gd name="T16" fmla="*/ 0 h 242"/>
                              <a:gd name="T17" fmla="*/ 84 w 84"/>
                              <a:gd name="T18" fmla="*/ 242 h 24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4" h="242">
                                <a:moveTo>
                                  <a:pt x="84" y="0"/>
                                </a:moveTo>
                                <a:lnTo>
                                  <a:pt x="65" y="30"/>
                                </a:lnTo>
                                <a:lnTo>
                                  <a:pt x="40" y="90"/>
                                </a:lnTo>
                                <a:lnTo>
                                  <a:pt x="10" y="209"/>
                                </a:lnTo>
                                <a:lnTo>
                                  <a:pt x="0" y="24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8" name="Freeform 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220"/>
                            <a:ext cx="231" cy="139"/>
                          </a:xfrm>
                          <a:custGeom>
                            <a:avLst/>
                            <a:gdLst>
                              <a:gd name="T0" fmla="*/ 0 w 231"/>
                              <a:gd name="T1" fmla="*/ 139 h 139"/>
                              <a:gd name="T2" fmla="*/ 13 w 231"/>
                              <a:gd name="T3" fmla="*/ 123 h 139"/>
                              <a:gd name="T4" fmla="*/ 27 w 231"/>
                              <a:gd name="T5" fmla="*/ 106 h 139"/>
                              <a:gd name="T6" fmla="*/ 62 w 231"/>
                              <a:gd name="T7" fmla="*/ 82 h 139"/>
                              <a:gd name="T8" fmla="*/ 150 w 231"/>
                              <a:gd name="T9" fmla="*/ 46 h 139"/>
                              <a:gd name="T10" fmla="*/ 193 w 231"/>
                              <a:gd name="T11" fmla="*/ 27 h 139"/>
                              <a:gd name="T12" fmla="*/ 231 w 231"/>
                              <a:gd name="T13" fmla="*/ 0 h 13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1"/>
                              <a:gd name="T22" fmla="*/ 0 h 139"/>
                              <a:gd name="T23" fmla="*/ 231 w 231"/>
                              <a:gd name="T24" fmla="*/ 139 h 13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1" h="139">
                                <a:moveTo>
                                  <a:pt x="0" y="139"/>
                                </a:moveTo>
                                <a:lnTo>
                                  <a:pt x="13" y="123"/>
                                </a:lnTo>
                                <a:lnTo>
                                  <a:pt x="27" y="106"/>
                                </a:lnTo>
                                <a:lnTo>
                                  <a:pt x="62" y="82"/>
                                </a:lnTo>
                                <a:lnTo>
                                  <a:pt x="150" y="46"/>
                                </a:lnTo>
                                <a:lnTo>
                                  <a:pt x="193" y="27"/>
                                </a:lnTo>
                                <a:lnTo>
                                  <a:pt x="231" y="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9" name="Freeform 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6" y="2051"/>
                            <a:ext cx="313" cy="22"/>
                          </a:xfrm>
                          <a:custGeom>
                            <a:avLst/>
                            <a:gdLst>
                              <a:gd name="T0" fmla="*/ 0 w 313"/>
                              <a:gd name="T1" fmla="*/ 9 h 22"/>
                              <a:gd name="T2" fmla="*/ 32 w 313"/>
                              <a:gd name="T3" fmla="*/ 0 h 22"/>
                              <a:gd name="T4" fmla="*/ 313 w 313"/>
                              <a:gd name="T5" fmla="*/ 22 h 2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13"/>
                              <a:gd name="T10" fmla="*/ 0 h 22"/>
                              <a:gd name="T11" fmla="*/ 313 w 313"/>
                              <a:gd name="T12" fmla="*/ 22 h 2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13" h="22">
                                <a:moveTo>
                                  <a:pt x="0" y="9"/>
                                </a:moveTo>
                                <a:lnTo>
                                  <a:pt x="32" y="0"/>
                                </a:lnTo>
                                <a:lnTo>
                                  <a:pt x="313" y="2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90" name="Freeform 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43" y="2076"/>
                            <a:ext cx="46" cy="237"/>
                          </a:xfrm>
                          <a:custGeom>
                            <a:avLst/>
                            <a:gdLst>
                              <a:gd name="T0" fmla="*/ 46 w 46"/>
                              <a:gd name="T1" fmla="*/ 0 h 237"/>
                              <a:gd name="T2" fmla="*/ 35 w 46"/>
                              <a:gd name="T3" fmla="*/ 16 h 237"/>
                              <a:gd name="T4" fmla="*/ 29 w 46"/>
                              <a:gd name="T5" fmla="*/ 38 h 237"/>
                              <a:gd name="T6" fmla="*/ 24 w 46"/>
                              <a:gd name="T7" fmla="*/ 60 h 237"/>
                              <a:gd name="T8" fmla="*/ 19 w 46"/>
                              <a:gd name="T9" fmla="*/ 161 h 237"/>
                              <a:gd name="T10" fmla="*/ 13 w 46"/>
                              <a:gd name="T11" fmla="*/ 199 h 237"/>
                              <a:gd name="T12" fmla="*/ 0 w 46"/>
                              <a:gd name="T13" fmla="*/ 237 h 23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6"/>
                              <a:gd name="T22" fmla="*/ 0 h 237"/>
                              <a:gd name="T23" fmla="*/ 46 w 46"/>
                              <a:gd name="T24" fmla="*/ 237 h 23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6" h="237">
                                <a:moveTo>
                                  <a:pt x="46" y="0"/>
                                </a:moveTo>
                                <a:lnTo>
                                  <a:pt x="35" y="16"/>
                                </a:lnTo>
                                <a:lnTo>
                                  <a:pt x="29" y="38"/>
                                </a:lnTo>
                                <a:lnTo>
                                  <a:pt x="24" y="60"/>
                                </a:lnTo>
                                <a:lnTo>
                                  <a:pt x="19" y="161"/>
                                </a:lnTo>
                                <a:lnTo>
                                  <a:pt x="13" y="199"/>
                                </a:lnTo>
                                <a:lnTo>
                                  <a:pt x="0" y="23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91" name="Freeform 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28" y="1951"/>
                            <a:ext cx="51" cy="277"/>
                          </a:xfrm>
                          <a:custGeom>
                            <a:avLst/>
                            <a:gdLst>
                              <a:gd name="T0" fmla="*/ 51 w 51"/>
                              <a:gd name="T1" fmla="*/ 0 h 277"/>
                              <a:gd name="T2" fmla="*/ 38 w 51"/>
                              <a:gd name="T3" fmla="*/ 30 h 277"/>
                              <a:gd name="T4" fmla="*/ 24 w 51"/>
                              <a:gd name="T5" fmla="*/ 60 h 277"/>
                              <a:gd name="T6" fmla="*/ 8 w 51"/>
                              <a:gd name="T7" fmla="*/ 125 h 277"/>
                              <a:gd name="T8" fmla="*/ 0 w 51"/>
                              <a:gd name="T9" fmla="*/ 166 h 277"/>
                              <a:gd name="T10" fmla="*/ 0 w 51"/>
                              <a:gd name="T11" fmla="*/ 242 h 277"/>
                              <a:gd name="T12" fmla="*/ 2 w 51"/>
                              <a:gd name="T13" fmla="*/ 277 h 27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51"/>
                              <a:gd name="T22" fmla="*/ 0 h 277"/>
                              <a:gd name="T23" fmla="*/ 51 w 51"/>
                              <a:gd name="T24" fmla="*/ 277 h 27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51" h="277">
                                <a:moveTo>
                                  <a:pt x="51" y="0"/>
                                </a:moveTo>
                                <a:lnTo>
                                  <a:pt x="38" y="30"/>
                                </a:lnTo>
                                <a:lnTo>
                                  <a:pt x="24" y="60"/>
                                </a:lnTo>
                                <a:lnTo>
                                  <a:pt x="8" y="125"/>
                                </a:lnTo>
                                <a:lnTo>
                                  <a:pt x="0" y="166"/>
                                </a:lnTo>
                                <a:lnTo>
                                  <a:pt x="0" y="242"/>
                                </a:lnTo>
                                <a:lnTo>
                                  <a:pt x="2" y="27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59" name="Group 83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1491072">
                          <a:off x="2496" y="2016"/>
                          <a:ext cx="354" cy="606"/>
                          <a:chOff x="2978" y="1902"/>
                          <a:chExt cx="648" cy="1295"/>
                        </a:xfrm>
                      </p:grpSpPr>
                      <p:sp>
                        <p:nvSpPr>
                          <p:cNvPr id="378" name="Freeform 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78" y="1902"/>
                            <a:ext cx="648" cy="1295"/>
                          </a:xfrm>
                          <a:custGeom>
                            <a:avLst/>
                            <a:gdLst>
                              <a:gd name="T0" fmla="*/ 46 w 648"/>
                              <a:gd name="T1" fmla="*/ 0 h 1295"/>
                              <a:gd name="T2" fmla="*/ 134 w 648"/>
                              <a:gd name="T3" fmla="*/ 27 h 1295"/>
                              <a:gd name="T4" fmla="*/ 259 w 648"/>
                              <a:gd name="T5" fmla="*/ 68 h 1295"/>
                              <a:gd name="T6" fmla="*/ 430 w 648"/>
                              <a:gd name="T7" fmla="*/ 152 h 1295"/>
                              <a:gd name="T8" fmla="*/ 471 w 648"/>
                              <a:gd name="T9" fmla="*/ 280 h 1295"/>
                              <a:gd name="T10" fmla="*/ 556 w 648"/>
                              <a:gd name="T11" fmla="*/ 419 h 1295"/>
                              <a:gd name="T12" fmla="*/ 580 w 648"/>
                              <a:gd name="T13" fmla="*/ 460 h 1295"/>
                              <a:gd name="T14" fmla="*/ 610 w 648"/>
                              <a:gd name="T15" fmla="*/ 566 h 1295"/>
                              <a:gd name="T16" fmla="*/ 621 w 648"/>
                              <a:gd name="T17" fmla="*/ 620 h 1295"/>
                              <a:gd name="T18" fmla="*/ 648 w 648"/>
                              <a:gd name="T19" fmla="*/ 699 h 1295"/>
                              <a:gd name="T20" fmla="*/ 567 w 648"/>
                              <a:gd name="T21" fmla="*/ 686 h 1295"/>
                              <a:gd name="T22" fmla="*/ 542 w 648"/>
                              <a:gd name="T23" fmla="*/ 710 h 1295"/>
                              <a:gd name="T24" fmla="*/ 575 w 648"/>
                              <a:gd name="T25" fmla="*/ 830 h 1295"/>
                              <a:gd name="T26" fmla="*/ 567 w 648"/>
                              <a:gd name="T27" fmla="*/ 879 h 1295"/>
                              <a:gd name="T28" fmla="*/ 534 w 648"/>
                              <a:gd name="T29" fmla="*/ 936 h 1295"/>
                              <a:gd name="T30" fmla="*/ 488 w 648"/>
                              <a:gd name="T31" fmla="*/ 980 h 1295"/>
                              <a:gd name="T32" fmla="*/ 485 w 648"/>
                              <a:gd name="T33" fmla="*/ 977 h 1295"/>
                              <a:gd name="T34" fmla="*/ 471 w 648"/>
                              <a:gd name="T35" fmla="*/ 982 h 1295"/>
                              <a:gd name="T36" fmla="*/ 460 w 648"/>
                              <a:gd name="T37" fmla="*/ 1015 h 1295"/>
                              <a:gd name="T38" fmla="*/ 425 w 648"/>
                              <a:gd name="T39" fmla="*/ 1099 h 1295"/>
                              <a:gd name="T40" fmla="*/ 324 w 648"/>
                              <a:gd name="T41" fmla="*/ 1241 h 1295"/>
                              <a:gd name="T42" fmla="*/ 264 w 648"/>
                              <a:gd name="T43" fmla="*/ 1290 h 1295"/>
                              <a:gd name="T44" fmla="*/ 262 w 648"/>
                              <a:gd name="T45" fmla="*/ 1287 h 1295"/>
                              <a:gd name="T46" fmla="*/ 262 w 648"/>
                              <a:gd name="T47" fmla="*/ 1266 h 1295"/>
                              <a:gd name="T48" fmla="*/ 251 w 648"/>
                              <a:gd name="T49" fmla="*/ 1189 h 1295"/>
                              <a:gd name="T50" fmla="*/ 262 w 648"/>
                              <a:gd name="T51" fmla="*/ 969 h 1295"/>
                              <a:gd name="T52" fmla="*/ 245 w 648"/>
                              <a:gd name="T53" fmla="*/ 914 h 1295"/>
                              <a:gd name="T54" fmla="*/ 253 w 648"/>
                              <a:gd name="T55" fmla="*/ 705 h 1295"/>
                              <a:gd name="T56" fmla="*/ 221 w 648"/>
                              <a:gd name="T57" fmla="*/ 620 h 1295"/>
                              <a:gd name="T58" fmla="*/ 199 w 648"/>
                              <a:gd name="T59" fmla="*/ 460 h 1295"/>
                              <a:gd name="T60" fmla="*/ 166 w 648"/>
                              <a:gd name="T61" fmla="*/ 264 h 1295"/>
                              <a:gd name="T62" fmla="*/ 0 w 648"/>
                              <a:gd name="T63" fmla="*/ 16 h 1295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648"/>
                              <a:gd name="T97" fmla="*/ 0 h 1295"/>
                              <a:gd name="T98" fmla="*/ 648 w 648"/>
                              <a:gd name="T99" fmla="*/ 1295 h 1295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648" h="1295">
                                <a:moveTo>
                                  <a:pt x="0" y="16"/>
                                </a:moveTo>
                                <a:lnTo>
                                  <a:pt x="46" y="0"/>
                                </a:lnTo>
                                <a:lnTo>
                                  <a:pt x="95" y="11"/>
                                </a:lnTo>
                                <a:lnTo>
                                  <a:pt x="134" y="27"/>
                                </a:lnTo>
                                <a:lnTo>
                                  <a:pt x="147" y="41"/>
                                </a:lnTo>
                                <a:lnTo>
                                  <a:pt x="259" y="68"/>
                                </a:lnTo>
                                <a:lnTo>
                                  <a:pt x="370" y="109"/>
                                </a:lnTo>
                                <a:lnTo>
                                  <a:pt x="430" y="152"/>
                                </a:lnTo>
                                <a:lnTo>
                                  <a:pt x="460" y="212"/>
                                </a:lnTo>
                                <a:lnTo>
                                  <a:pt x="471" y="280"/>
                                </a:lnTo>
                                <a:lnTo>
                                  <a:pt x="471" y="356"/>
                                </a:lnTo>
                                <a:lnTo>
                                  <a:pt x="556" y="419"/>
                                </a:lnTo>
                                <a:lnTo>
                                  <a:pt x="575" y="449"/>
                                </a:lnTo>
                                <a:lnTo>
                                  <a:pt x="580" y="460"/>
                                </a:lnTo>
                                <a:lnTo>
                                  <a:pt x="586" y="473"/>
                                </a:lnTo>
                                <a:lnTo>
                                  <a:pt x="610" y="566"/>
                                </a:lnTo>
                                <a:lnTo>
                                  <a:pt x="616" y="599"/>
                                </a:lnTo>
                                <a:lnTo>
                                  <a:pt x="621" y="620"/>
                                </a:lnTo>
                                <a:lnTo>
                                  <a:pt x="643" y="672"/>
                                </a:lnTo>
                                <a:lnTo>
                                  <a:pt x="648" y="699"/>
                                </a:lnTo>
                                <a:lnTo>
                                  <a:pt x="591" y="697"/>
                                </a:lnTo>
                                <a:lnTo>
                                  <a:pt x="567" y="686"/>
                                </a:lnTo>
                                <a:lnTo>
                                  <a:pt x="542" y="667"/>
                                </a:lnTo>
                                <a:lnTo>
                                  <a:pt x="542" y="710"/>
                                </a:lnTo>
                                <a:lnTo>
                                  <a:pt x="575" y="816"/>
                                </a:lnTo>
                                <a:lnTo>
                                  <a:pt x="575" y="830"/>
                                </a:lnTo>
                                <a:lnTo>
                                  <a:pt x="572" y="849"/>
                                </a:lnTo>
                                <a:lnTo>
                                  <a:pt x="567" y="879"/>
                                </a:lnTo>
                                <a:lnTo>
                                  <a:pt x="553" y="901"/>
                                </a:lnTo>
                                <a:lnTo>
                                  <a:pt x="534" y="936"/>
                                </a:lnTo>
                                <a:lnTo>
                                  <a:pt x="509" y="966"/>
                                </a:lnTo>
                                <a:lnTo>
                                  <a:pt x="488" y="980"/>
                                </a:lnTo>
                                <a:lnTo>
                                  <a:pt x="485" y="980"/>
                                </a:lnTo>
                                <a:lnTo>
                                  <a:pt x="485" y="977"/>
                                </a:lnTo>
                                <a:lnTo>
                                  <a:pt x="479" y="977"/>
                                </a:lnTo>
                                <a:lnTo>
                                  <a:pt x="471" y="982"/>
                                </a:lnTo>
                                <a:lnTo>
                                  <a:pt x="466" y="996"/>
                                </a:lnTo>
                                <a:lnTo>
                                  <a:pt x="460" y="1015"/>
                                </a:lnTo>
                                <a:lnTo>
                                  <a:pt x="460" y="1026"/>
                                </a:lnTo>
                                <a:lnTo>
                                  <a:pt x="425" y="1099"/>
                                </a:lnTo>
                                <a:lnTo>
                                  <a:pt x="379" y="1176"/>
                                </a:lnTo>
                                <a:lnTo>
                                  <a:pt x="324" y="1241"/>
                                </a:lnTo>
                                <a:lnTo>
                                  <a:pt x="264" y="1295"/>
                                </a:lnTo>
                                <a:lnTo>
                                  <a:pt x="264" y="1290"/>
                                </a:lnTo>
                                <a:lnTo>
                                  <a:pt x="262" y="1290"/>
                                </a:lnTo>
                                <a:lnTo>
                                  <a:pt x="262" y="1287"/>
                                </a:lnTo>
                                <a:lnTo>
                                  <a:pt x="259" y="1285"/>
                                </a:lnTo>
                                <a:lnTo>
                                  <a:pt x="262" y="1266"/>
                                </a:lnTo>
                                <a:lnTo>
                                  <a:pt x="270" y="1200"/>
                                </a:lnTo>
                                <a:lnTo>
                                  <a:pt x="251" y="1189"/>
                                </a:lnTo>
                                <a:lnTo>
                                  <a:pt x="245" y="1184"/>
                                </a:lnTo>
                                <a:lnTo>
                                  <a:pt x="262" y="969"/>
                                </a:lnTo>
                                <a:lnTo>
                                  <a:pt x="251" y="912"/>
                                </a:lnTo>
                                <a:lnTo>
                                  <a:pt x="245" y="914"/>
                                </a:lnTo>
                                <a:lnTo>
                                  <a:pt x="234" y="931"/>
                                </a:lnTo>
                                <a:lnTo>
                                  <a:pt x="253" y="705"/>
                                </a:lnTo>
                                <a:lnTo>
                                  <a:pt x="245" y="694"/>
                                </a:lnTo>
                                <a:lnTo>
                                  <a:pt x="221" y="620"/>
                                </a:lnTo>
                                <a:lnTo>
                                  <a:pt x="213" y="588"/>
                                </a:lnTo>
                                <a:lnTo>
                                  <a:pt x="199" y="460"/>
                                </a:lnTo>
                                <a:lnTo>
                                  <a:pt x="196" y="364"/>
                                </a:lnTo>
                                <a:lnTo>
                                  <a:pt x="166" y="264"/>
                                </a:lnTo>
                                <a:lnTo>
                                  <a:pt x="33" y="109"/>
                                </a:lnTo>
                                <a:lnTo>
                                  <a:pt x="0" y="1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9" name="Freeform 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11" y="1910"/>
                            <a:ext cx="381" cy="1258"/>
                          </a:xfrm>
                          <a:custGeom>
                            <a:avLst/>
                            <a:gdLst>
                              <a:gd name="T0" fmla="*/ 0 w 381"/>
                              <a:gd name="T1" fmla="*/ 0 h 1258"/>
                              <a:gd name="T2" fmla="*/ 22 w 381"/>
                              <a:gd name="T3" fmla="*/ 11 h 1258"/>
                              <a:gd name="T4" fmla="*/ 68 w 381"/>
                              <a:gd name="T5" fmla="*/ 41 h 1258"/>
                              <a:gd name="T6" fmla="*/ 120 w 381"/>
                              <a:gd name="T7" fmla="*/ 90 h 1258"/>
                              <a:gd name="T8" fmla="*/ 288 w 381"/>
                              <a:gd name="T9" fmla="*/ 294 h 1258"/>
                              <a:gd name="T10" fmla="*/ 332 w 381"/>
                              <a:gd name="T11" fmla="*/ 373 h 1258"/>
                              <a:gd name="T12" fmla="*/ 365 w 381"/>
                              <a:gd name="T13" fmla="*/ 465 h 1258"/>
                              <a:gd name="T14" fmla="*/ 381 w 381"/>
                              <a:gd name="T15" fmla="*/ 563 h 1258"/>
                              <a:gd name="T16" fmla="*/ 373 w 381"/>
                              <a:gd name="T17" fmla="*/ 923 h 1258"/>
                              <a:gd name="T18" fmla="*/ 362 w 381"/>
                              <a:gd name="T19" fmla="*/ 1002 h 1258"/>
                              <a:gd name="T20" fmla="*/ 256 w 381"/>
                              <a:gd name="T21" fmla="*/ 1258 h 1258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381"/>
                              <a:gd name="T34" fmla="*/ 0 h 1258"/>
                              <a:gd name="T35" fmla="*/ 381 w 381"/>
                              <a:gd name="T36" fmla="*/ 1258 h 1258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381" h="1258">
                                <a:moveTo>
                                  <a:pt x="0" y="0"/>
                                </a:moveTo>
                                <a:lnTo>
                                  <a:pt x="22" y="11"/>
                                </a:lnTo>
                                <a:lnTo>
                                  <a:pt x="68" y="41"/>
                                </a:lnTo>
                                <a:lnTo>
                                  <a:pt x="120" y="90"/>
                                </a:lnTo>
                                <a:lnTo>
                                  <a:pt x="288" y="294"/>
                                </a:lnTo>
                                <a:lnTo>
                                  <a:pt x="332" y="373"/>
                                </a:lnTo>
                                <a:lnTo>
                                  <a:pt x="365" y="465"/>
                                </a:lnTo>
                                <a:lnTo>
                                  <a:pt x="381" y="563"/>
                                </a:lnTo>
                                <a:lnTo>
                                  <a:pt x="373" y="923"/>
                                </a:lnTo>
                                <a:lnTo>
                                  <a:pt x="362" y="1002"/>
                                </a:lnTo>
                                <a:lnTo>
                                  <a:pt x="256" y="125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0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70" y="2364"/>
                            <a:ext cx="334" cy="232"/>
                          </a:xfrm>
                          <a:custGeom>
                            <a:avLst/>
                            <a:gdLst>
                              <a:gd name="T0" fmla="*/ 0 w 334"/>
                              <a:gd name="T1" fmla="*/ 85 h 232"/>
                              <a:gd name="T2" fmla="*/ 103 w 334"/>
                              <a:gd name="T3" fmla="*/ 0 h 232"/>
                              <a:gd name="T4" fmla="*/ 147 w 334"/>
                              <a:gd name="T5" fmla="*/ 22 h 232"/>
                              <a:gd name="T6" fmla="*/ 187 w 334"/>
                              <a:gd name="T7" fmla="*/ 47 h 232"/>
                              <a:gd name="T8" fmla="*/ 250 w 334"/>
                              <a:gd name="T9" fmla="*/ 104 h 232"/>
                              <a:gd name="T10" fmla="*/ 334 w 334"/>
                              <a:gd name="T11" fmla="*/ 232 h 23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34"/>
                              <a:gd name="T19" fmla="*/ 0 h 232"/>
                              <a:gd name="T20" fmla="*/ 334 w 334"/>
                              <a:gd name="T21" fmla="*/ 232 h 23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34" h="232">
                                <a:moveTo>
                                  <a:pt x="0" y="85"/>
                                </a:moveTo>
                                <a:lnTo>
                                  <a:pt x="103" y="0"/>
                                </a:lnTo>
                                <a:lnTo>
                                  <a:pt x="147" y="22"/>
                                </a:lnTo>
                                <a:lnTo>
                                  <a:pt x="187" y="47"/>
                                </a:lnTo>
                                <a:lnTo>
                                  <a:pt x="250" y="104"/>
                                </a:lnTo>
                                <a:lnTo>
                                  <a:pt x="334" y="23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1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23" y="2563"/>
                            <a:ext cx="262" cy="278"/>
                          </a:xfrm>
                          <a:custGeom>
                            <a:avLst/>
                            <a:gdLst>
                              <a:gd name="T0" fmla="*/ 0 w 262"/>
                              <a:gd name="T1" fmla="*/ 232 h 278"/>
                              <a:gd name="T2" fmla="*/ 6 w 262"/>
                              <a:gd name="T3" fmla="*/ 188 h 278"/>
                              <a:gd name="T4" fmla="*/ 19 w 262"/>
                              <a:gd name="T5" fmla="*/ 155 h 278"/>
                              <a:gd name="T6" fmla="*/ 41 w 262"/>
                              <a:gd name="T7" fmla="*/ 125 h 278"/>
                              <a:gd name="T8" fmla="*/ 63 w 262"/>
                              <a:gd name="T9" fmla="*/ 101 h 278"/>
                              <a:gd name="T10" fmla="*/ 117 w 262"/>
                              <a:gd name="T11" fmla="*/ 55 h 278"/>
                              <a:gd name="T12" fmla="*/ 172 w 262"/>
                              <a:gd name="T13" fmla="*/ 0 h 278"/>
                              <a:gd name="T14" fmla="*/ 180 w 262"/>
                              <a:gd name="T15" fmla="*/ 33 h 278"/>
                              <a:gd name="T16" fmla="*/ 191 w 262"/>
                              <a:gd name="T17" fmla="*/ 60 h 278"/>
                              <a:gd name="T18" fmla="*/ 243 w 262"/>
                              <a:gd name="T19" fmla="*/ 142 h 278"/>
                              <a:gd name="T20" fmla="*/ 251 w 262"/>
                              <a:gd name="T21" fmla="*/ 158 h 278"/>
                              <a:gd name="T22" fmla="*/ 262 w 262"/>
                              <a:gd name="T23" fmla="*/ 278 h 278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62"/>
                              <a:gd name="T37" fmla="*/ 0 h 278"/>
                              <a:gd name="T38" fmla="*/ 262 w 262"/>
                              <a:gd name="T39" fmla="*/ 278 h 278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62" h="278">
                                <a:moveTo>
                                  <a:pt x="0" y="232"/>
                                </a:moveTo>
                                <a:lnTo>
                                  <a:pt x="6" y="188"/>
                                </a:lnTo>
                                <a:lnTo>
                                  <a:pt x="19" y="155"/>
                                </a:lnTo>
                                <a:lnTo>
                                  <a:pt x="41" y="125"/>
                                </a:lnTo>
                                <a:lnTo>
                                  <a:pt x="63" y="101"/>
                                </a:lnTo>
                                <a:lnTo>
                                  <a:pt x="117" y="55"/>
                                </a:lnTo>
                                <a:lnTo>
                                  <a:pt x="172" y="0"/>
                                </a:lnTo>
                                <a:lnTo>
                                  <a:pt x="180" y="33"/>
                                </a:lnTo>
                                <a:lnTo>
                                  <a:pt x="191" y="60"/>
                                </a:lnTo>
                                <a:lnTo>
                                  <a:pt x="243" y="142"/>
                                </a:lnTo>
                                <a:lnTo>
                                  <a:pt x="251" y="158"/>
                                </a:lnTo>
                                <a:lnTo>
                                  <a:pt x="262" y="27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2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2" y="2838"/>
                            <a:ext cx="142" cy="218"/>
                          </a:xfrm>
                          <a:custGeom>
                            <a:avLst/>
                            <a:gdLst>
                              <a:gd name="T0" fmla="*/ 0 w 142"/>
                              <a:gd name="T1" fmla="*/ 207 h 218"/>
                              <a:gd name="T2" fmla="*/ 6 w 142"/>
                              <a:gd name="T3" fmla="*/ 191 h 218"/>
                              <a:gd name="T4" fmla="*/ 38 w 142"/>
                              <a:gd name="T5" fmla="*/ 147 h 218"/>
                              <a:gd name="T6" fmla="*/ 60 w 142"/>
                              <a:gd name="T7" fmla="*/ 109 h 218"/>
                              <a:gd name="T8" fmla="*/ 139 w 142"/>
                              <a:gd name="T9" fmla="*/ 0 h 218"/>
                              <a:gd name="T10" fmla="*/ 142 w 142"/>
                              <a:gd name="T11" fmla="*/ 60 h 218"/>
                              <a:gd name="T12" fmla="*/ 131 w 142"/>
                              <a:gd name="T13" fmla="*/ 163 h 218"/>
                              <a:gd name="T14" fmla="*/ 109 w 142"/>
                              <a:gd name="T15" fmla="*/ 218 h 218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42"/>
                              <a:gd name="T25" fmla="*/ 0 h 218"/>
                              <a:gd name="T26" fmla="*/ 142 w 142"/>
                              <a:gd name="T27" fmla="*/ 218 h 218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42" h="218">
                                <a:moveTo>
                                  <a:pt x="0" y="207"/>
                                </a:moveTo>
                                <a:lnTo>
                                  <a:pt x="6" y="191"/>
                                </a:lnTo>
                                <a:lnTo>
                                  <a:pt x="38" y="147"/>
                                </a:lnTo>
                                <a:lnTo>
                                  <a:pt x="60" y="109"/>
                                </a:lnTo>
                                <a:lnTo>
                                  <a:pt x="139" y="0"/>
                                </a:lnTo>
                                <a:lnTo>
                                  <a:pt x="142" y="60"/>
                                </a:lnTo>
                                <a:lnTo>
                                  <a:pt x="131" y="163"/>
                                </a:lnTo>
                                <a:lnTo>
                                  <a:pt x="109" y="21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83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88" y="2041"/>
                            <a:ext cx="220" cy="46"/>
                          </a:xfrm>
                          <a:custGeom>
                            <a:avLst/>
                            <a:gdLst>
                              <a:gd name="T0" fmla="*/ 0 w 220"/>
                              <a:gd name="T1" fmla="*/ 0 h 46"/>
                              <a:gd name="T2" fmla="*/ 106 w 220"/>
                              <a:gd name="T3" fmla="*/ 2 h 46"/>
                              <a:gd name="T4" fmla="*/ 152 w 220"/>
                              <a:gd name="T5" fmla="*/ 8 h 46"/>
                              <a:gd name="T6" fmla="*/ 185 w 220"/>
                              <a:gd name="T7" fmla="*/ 21 h 46"/>
                              <a:gd name="T8" fmla="*/ 220 w 220"/>
                              <a:gd name="T9" fmla="*/ 46 h 4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20"/>
                              <a:gd name="T16" fmla="*/ 0 h 46"/>
                              <a:gd name="T17" fmla="*/ 220 w 220"/>
                              <a:gd name="T18" fmla="*/ 46 h 4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20" h="46">
                                <a:moveTo>
                                  <a:pt x="0" y="0"/>
                                </a:moveTo>
                                <a:lnTo>
                                  <a:pt x="106" y="2"/>
                                </a:lnTo>
                                <a:lnTo>
                                  <a:pt x="152" y="8"/>
                                </a:lnTo>
                                <a:lnTo>
                                  <a:pt x="185" y="21"/>
                                </a:lnTo>
                                <a:lnTo>
                                  <a:pt x="220" y="46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60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978286">
                          <a:off x="1968" y="2160"/>
                          <a:ext cx="456" cy="765"/>
                          <a:chOff x="2728" y="1885"/>
                          <a:chExt cx="585" cy="989"/>
                        </a:xfrm>
                      </p:grpSpPr>
                      <p:sp>
                        <p:nvSpPr>
                          <p:cNvPr id="371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28" y="1885"/>
                            <a:ext cx="585" cy="989"/>
                          </a:xfrm>
                          <a:custGeom>
                            <a:avLst/>
                            <a:gdLst>
                              <a:gd name="T0" fmla="*/ 261 w 585"/>
                              <a:gd name="T1" fmla="*/ 0 h 989"/>
                              <a:gd name="T2" fmla="*/ 234 w 585"/>
                              <a:gd name="T3" fmla="*/ 19 h 989"/>
                              <a:gd name="T4" fmla="*/ 220 w 585"/>
                              <a:gd name="T5" fmla="*/ 49 h 989"/>
                              <a:gd name="T6" fmla="*/ 204 w 585"/>
                              <a:gd name="T7" fmla="*/ 82 h 989"/>
                              <a:gd name="T8" fmla="*/ 185 w 585"/>
                              <a:gd name="T9" fmla="*/ 112 h 989"/>
                              <a:gd name="T10" fmla="*/ 109 w 585"/>
                              <a:gd name="T11" fmla="*/ 169 h 989"/>
                              <a:gd name="T12" fmla="*/ 79 w 585"/>
                              <a:gd name="T13" fmla="*/ 202 h 989"/>
                              <a:gd name="T14" fmla="*/ 54 w 585"/>
                              <a:gd name="T15" fmla="*/ 248 h 989"/>
                              <a:gd name="T16" fmla="*/ 24 w 585"/>
                              <a:gd name="T17" fmla="*/ 316 h 989"/>
                              <a:gd name="T18" fmla="*/ 5 w 585"/>
                              <a:gd name="T19" fmla="*/ 384 h 989"/>
                              <a:gd name="T20" fmla="*/ 0 w 585"/>
                              <a:gd name="T21" fmla="*/ 537 h 989"/>
                              <a:gd name="T22" fmla="*/ 8 w 585"/>
                              <a:gd name="T23" fmla="*/ 605 h 989"/>
                              <a:gd name="T24" fmla="*/ 95 w 585"/>
                              <a:gd name="T25" fmla="*/ 537 h 989"/>
                              <a:gd name="T26" fmla="*/ 103 w 585"/>
                              <a:gd name="T27" fmla="*/ 548 h 989"/>
                              <a:gd name="T28" fmla="*/ 92 w 585"/>
                              <a:gd name="T29" fmla="*/ 602 h 989"/>
                              <a:gd name="T30" fmla="*/ 98 w 585"/>
                              <a:gd name="T31" fmla="*/ 618 h 989"/>
                              <a:gd name="T32" fmla="*/ 158 w 585"/>
                              <a:gd name="T33" fmla="*/ 607 h 989"/>
                              <a:gd name="T34" fmla="*/ 168 w 585"/>
                              <a:gd name="T35" fmla="*/ 632 h 989"/>
                              <a:gd name="T36" fmla="*/ 179 w 585"/>
                              <a:gd name="T37" fmla="*/ 904 h 989"/>
                              <a:gd name="T38" fmla="*/ 155 w 585"/>
                              <a:gd name="T39" fmla="*/ 989 h 989"/>
                              <a:gd name="T40" fmla="*/ 250 w 585"/>
                              <a:gd name="T41" fmla="*/ 967 h 989"/>
                              <a:gd name="T42" fmla="*/ 310 w 585"/>
                              <a:gd name="T43" fmla="*/ 926 h 989"/>
                              <a:gd name="T44" fmla="*/ 354 w 585"/>
                              <a:gd name="T45" fmla="*/ 866 h 989"/>
                              <a:gd name="T46" fmla="*/ 381 w 585"/>
                              <a:gd name="T47" fmla="*/ 820 h 989"/>
                              <a:gd name="T48" fmla="*/ 394 w 585"/>
                              <a:gd name="T49" fmla="*/ 771 h 989"/>
                              <a:gd name="T50" fmla="*/ 403 w 585"/>
                              <a:gd name="T51" fmla="*/ 695 h 989"/>
                              <a:gd name="T52" fmla="*/ 414 w 585"/>
                              <a:gd name="T53" fmla="*/ 673 h 989"/>
                              <a:gd name="T54" fmla="*/ 427 w 585"/>
                              <a:gd name="T55" fmla="*/ 675 h 989"/>
                              <a:gd name="T56" fmla="*/ 441 w 585"/>
                              <a:gd name="T57" fmla="*/ 689 h 989"/>
                              <a:gd name="T58" fmla="*/ 452 w 585"/>
                              <a:gd name="T59" fmla="*/ 695 h 989"/>
                              <a:gd name="T60" fmla="*/ 454 w 585"/>
                              <a:gd name="T61" fmla="*/ 681 h 989"/>
                              <a:gd name="T62" fmla="*/ 471 w 585"/>
                              <a:gd name="T63" fmla="*/ 695 h 989"/>
                              <a:gd name="T64" fmla="*/ 514 w 585"/>
                              <a:gd name="T65" fmla="*/ 779 h 989"/>
                              <a:gd name="T66" fmla="*/ 544 w 585"/>
                              <a:gd name="T67" fmla="*/ 692 h 989"/>
                              <a:gd name="T68" fmla="*/ 544 w 585"/>
                              <a:gd name="T69" fmla="*/ 602 h 989"/>
                              <a:gd name="T70" fmla="*/ 528 w 585"/>
                              <a:gd name="T71" fmla="*/ 458 h 989"/>
                              <a:gd name="T72" fmla="*/ 536 w 585"/>
                              <a:gd name="T73" fmla="*/ 458 h 989"/>
                              <a:gd name="T74" fmla="*/ 544 w 585"/>
                              <a:gd name="T75" fmla="*/ 460 h 989"/>
                              <a:gd name="T76" fmla="*/ 555 w 585"/>
                              <a:gd name="T77" fmla="*/ 466 h 989"/>
                              <a:gd name="T78" fmla="*/ 561 w 585"/>
                              <a:gd name="T79" fmla="*/ 474 h 989"/>
                              <a:gd name="T80" fmla="*/ 580 w 585"/>
                              <a:gd name="T81" fmla="*/ 455 h 989"/>
                              <a:gd name="T82" fmla="*/ 585 w 585"/>
                              <a:gd name="T83" fmla="*/ 441 h 989"/>
                              <a:gd name="T84" fmla="*/ 585 w 585"/>
                              <a:gd name="T85" fmla="*/ 428 h 989"/>
                              <a:gd name="T86" fmla="*/ 558 w 585"/>
                              <a:gd name="T87" fmla="*/ 319 h 989"/>
                              <a:gd name="T88" fmla="*/ 512 w 585"/>
                              <a:gd name="T89" fmla="*/ 218 h 989"/>
                              <a:gd name="T90" fmla="*/ 454 w 585"/>
                              <a:gd name="T91" fmla="*/ 147 h 989"/>
                              <a:gd name="T92" fmla="*/ 283 w 585"/>
                              <a:gd name="T93" fmla="*/ 19 h 989"/>
                              <a:gd name="T94" fmla="*/ 261 w 585"/>
                              <a:gd name="T95" fmla="*/ 0 h 989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585"/>
                              <a:gd name="T145" fmla="*/ 0 h 989"/>
                              <a:gd name="T146" fmla="*/ 585 w 585"/>
                              <a:gd name="T147" fmla="*/ 989 h 989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585" h="989">
                                <a:moveTo>
                                  <a:pt x="261" y="0"/>
                                </a:moveTo>
                                <a:lnTo>
                                  <a:pt x="234" y="19"/>
                                </a:lnTo>
                                <a:lnTo>
                                  <a:pt x="220" y="49"/>
                                </a:lnTo>
                                <a:lnTo>
                                  <a:pt x="204" y="82"/>
                                </a:lnTo>
                                <a:lnTo>
                                  <a:pt x="185" y="112"/>
                                </a:lnTo>
                                <a:lnTo>
                                  <a:pt x="109" y="169"/>
                                </a:lnTo>
                                <a:lnTo>
                                  <a:pt x="79" y="202"/>
                                </a:lnTo>
                                <a:lnTo>
                                  <a:pt x="54" y="248"/>
                                </a:lnTo>
                                <a:lnTo>
                                  <a:pt x="24" y="316"/>
                                </a:lnTo>
                                <a:lnTo>
                                  <a:pt x="5" y="384"/>
                                </a:lnTo>
                                <a:lnTo>
                                  <a:pt x="0" y="537"/>
                                </a:lnTo>
                                <a:lnTo>
                                  <a:pt x="8" y="605"/>
                                </a:lnTo>
                                <a:lnTo>
                                  <a:pt x="95" y="537"/>
                                </a:lnTo>
                                <a:lnTo>
                                  <a:pt x="103" y="548"/>
                                </a:lnTo>
                                <a:lnTo>
                                  <a:pt x="92" y="602"/>
                                </a:lnTo>
                                <a:lnTo>
                                  <a:pt x="98" y="618"/>
                                </a:lnTo>
                                <a:lnTo>
                                  <a:pt x="158" y="607"/>
                                </a:lnTo>
                                <a:lnTo>
                                  <a:pt x="168" y="632"/>
                                </a:lnTo>
                                <a:lnTo>
                                  <a:pt x="179" y="904"/>
                                </a:lnTo>
                                <a:lnTo>
                                  <a:pt x="155" y="989"/>
                                </a:lnTo>
                                <a:lnTo>
                                  <a:pt x="250" y="967"/>
                                </a:lnTo>
                                <a:lnTo>
                                  <a:pt x="310" y="926"/>
                                </a:lnTo>
                                <a:lnTo>
                                  <a:pt x="354" y="866"/>
                                </a:lnTo>
                                <a:lnTo>
                                  <a:pt x="381" y="820"/>
                                </a:lnTo>
                                <a:lnTo>
                                  <a:pt x="394" y="771"/>
                                </a:lnTo>
                                <a:lnTo>
                                  <a:pt x="403" y="695"/>
                                </a:lnTo>
                                <a:lnTo>
                                  <a:pt x="414" y="673"/>
                                </a:lnTo>
                                <a:lnTo>
                                  <a:pt x="427" y="675"/>
                                </a:lnTo>
                                <a:lnTo>
                                  <a:pt x="441" y="689"/>
                                </a:lnTo>
                                <a:lnTo>
                                  <a:pt x="452" y="695"/>
                                </a:lnTo>
                                <a:lnTo>
                                  <a:pt x="454" y="681"/>
                                </a:lnTo>
                                <a:lnTo>
                                  <a:pt x="471" y="695"/>
                                </a:lnTo>
                                <a:lnTo>
                                  <a:pt x="514" y="779"/>
                                </a:lnTo>
                                <a:lnTo>
                                  <a:pt x="544" y="692"/>
                                </a:lnTo>
                                <a:lnTo>
                                  <a:pt x="544" y="602"/>
                                </a:lnTo>
                                <a:lnTo>
                                  <a:pt x="528" y="458"/>
                                </a:lnTo>
                                <a:lnTo>
                                  <a:pt x="536" y="458"/>
                                </a:lnTo>
                                <a:lnTo>
                                  <a:pt x="544" y="460"/>
                                </a:lnTo>
                                <a:lnTo>
                                  <a:pt x="555" y="466"/>
                                </a:lnTo>
                                <a:lnTo>
                                  <a:pt x="561" y="474"/>
                                </a:lnTo>
                                <a:lnTo>
                                  <a:pt x="580" y="455"/>
                                </a:lnTo>
                                <a:lnTo>
                                  <a:pt x="585" y="441"/>
                                </a:lnTo>
                                <a:lnTo>
                                  <a:pt x="585" y="428"/>
                                </a:lnTo>
                                <a:lnTo>
                                  <a:pt x="558" y="319"/>
                                </a:lnTo>
                                <a:lnTo>
                                  <a:pt x="512" y="218"/>
                                </a:lnTo>
                                <a:lnTo>
                                  <a:pt x="454" y="147"/>
                                </a:lnTo>
                                <a:lnTo>
                                  <a:pt x="283" y="19"/>
                                </a:lnTo>
                                <a:lnTo>
                                  <a:pt x="26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2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05" y="1894"/>
                            <a:ext cx="179" cy="969"/>
                          </a:xfrm>
                          <a:custGeom>
                            <a:avLst/>
                            <a:gdLst>
                              <a:gd name="T0" fmla="*/ 0 w 179"/>
                              <a:gd name="T1" fmla="*/ 969 h 969"/>
                              <a:gd name="T2" fmla="*/ 49 w 179"/>
                              <a:gd name="T3" fmla="*/ 936 h 969"/>
                              <a:gd name="T4" fmla="*/ 92 w 179"/>
                              <a:gd name="T5" fmla="*/ 884 h 969"/>
                              <a:gd name="T6" fmla="*/ 125 w 179"/>
                              <a:gd name="T7" fmla="*/ 819 h 969"/>
                              <a:gd name="T8" fmla="*/ 168 w 179"/>
                              <a:gd name="T9" fmla="*/ 669 h 969"/>
                              <a:gd name="T10" fmla="*/ 179 w 179"/>
                              <a:gd name="T11" fmla="*/ 552 h 969"/>
                              <a:gd name="T12" fmla="*/ 177 w 179"/>
                              <a:gd name="T13" fmla="*/ 386 h 969"/>
                              <a:gd name="T14" fmla="*/ 128 w 179"/>
                              <a:gd name="T15" fmla="*/ 119 h 969"/>
                              <a:gd name="T16" fmla="*/ 122 w 179"/>
                              <a:gd name="T17" fmla="*/ 92 h 969"/>
                              <a:gd name="T18" fmla="*/ 84 w 179"/>
                              <a:gd name="T19" fmla="*/ 0 h 969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179"/>
                              <a:gd name="T31" fmla="*/ 0 h 969"/>
                              <a:gd name="T32" fmla="*/ 179 w 179"/>
                              <a:gd name="T33" fmla="*/ 969 h 969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179" h="969">
                                <a:moveTo>
                                  <a:pt x="0" y="969"/>
                                </a:moveTo>
                                <a:lnTo>
                                  <a:pt x="49" y="936"/>
                                </a:lnTo>
                                <a:lnTo>
                                  <a:pt x="92" y="884"/>
                                </a:lnTo>
                                <a:lnTo>
                                  <a:pt x="125" y="819"/>
                                </a:lnTo>
                                <a:lnTo>
                                  <a:pt x="168" y="669"/>
                                </a:lnTo>
                                <a:lnTo>
                                  <a:pt x="179" y="552"/>
                                </a:lnTo>
                                <a:lnTo>
                                  <a:pt x="177" y="386"/>
                                </a:lnTo>
                                <a:lnTo>
                                  <a:pt x="128" y="119"/>
                                </a:lnTo>
                                <a:lnTo>
                                  <a:pt x="122" y="92"/>
                                </a:lnTo>
                                <a:lnTo>
                                  <a:pt x="84" y="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3" name="Freeform 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47" y="2035"/>
                            <a:ext cx="288" cy="433"/>
                          </a:xfrm>
                          <a:custGeom>
                            <a:avLst/>
                            <a:gdLst>
                              <a:gd name="T0" fmla="*/ 288 w 288"/>
                              <a:gd name="T1" fmla="*/ 0 h 433"/>
                              <a:gd name="T2" fmla="*/ 71 w 288"/>
                              <a:gd name="T3" fmla="*/ 215 h 433"/>
                              <a:gd name="T4" fmla="*/ 46 w 288"/>
                              <a:gd name="T5" fmla="*/ 251 h 433"/>
                              <a:gd name="T6" fmla="*/ 27 w 288"/>
                              <a:gd name="T7" fmla="*/ 286 h 433"/>
                              <a:gd name="T8" fmla="*/ 13 w 288"/>
                              <a:gd name="T9" fmla="*/ 327 h 433"/>
                              <a:gd name="T10" fmla="*/ 5 w 288"/>
                              <a:gd name="T11" fmla="*/ 376 h 433"/>
                              <a:gd name="T12" fmla="*/ 0 w 288"/>
                              <a:gd name="T13" fmla="*/ 433 h 433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88"/>
                              <a:gd name="T22" fmla="*/ 0 h 433"/>
                              <a:gd name="T23" fmla="*/ 288 w 288"/>
                              <a:gd name="T24" fmla="*/ 433 h 433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88" h="433">
                                <a:moveTo>
                                  <a:pt x="288" y="0"/>
                                </a:moveTo>
                                <a:lnTo>
                                  <a:pt x="71" y="215"/>
                                </a:lnTo>
                                <a:lnTo>
                                  <a:pt x="46" y="251"/>
                                </a:lnTo>
                                <a:lnTo>
                                  <a:pt x="27" y="286"/>
                                </a:lnTo>
                                <a:lnTo>
                                  <a:pt x="13" y="327"/>
                                </a:lnTo>
                                <a:lnTo>
                                  <a:pt x="5" y="376"/>
                                </a:lnTo>
                                <a:lnTo>
                                  <a:pt x="0" y="433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4" name="Freeform 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34" y="2258"/>
                            <a:ext cx="242" cy="232"/>
                          </a:xfrm>
                          <a:custGeom>
                            <a:avLst/>
                            <a:gdLst>
                              <a:gd name="T0" fmla="*/ 242 w 242"/>
                              <a:gd name="T1" fmla="*/ 0 h 232"/>
                              <a:gd name="T2" fmla="*/ 226 w 242"/>
                              <a:gd name="T3" fmla="*/ 30 h 232"/>
                              <a:gd name="T4" fmla="*/ 212 w 242"/>
                              <a:gd name="T5" fmla="*/ 47 h 232"/>
                              <a:gd name="T6" fmla="*/ 188 w 242"/>
                              <a:gd name="T7" fmla="*/ 60 h 232"/>
                              <a:gd name="T8" fmla="*/ 114 w 242"/>
                              <a:gd name="T9" fmla="*/ 90 h 232"/>
                              <a:gd name="T10" fmla="*/ 71 w 242"/>
                              <a:gd name="T11" fmla="*/ 120 h 232"/>
                              <a:gd name="T12" fmla="*/ 33 w 242"/>
                              <a:gd name="T13" fmla="*/ 158 h 232"/>
                              <a:gd name="T14" fmla="*/ 8 w 242"/>
                              <a:gd name="T15" fmla="*/ 199 h 232"/>
                              <a:gd name="T16" fmla="*/ 0 w 242"/>
                              <a:gd name="T17" fmla="*/ 232 h 232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242"/>
                              <a:gd name="T28" fmla="*/ 0 h 232"/>
                              <a:gd name="T29" fmla="*/ 242 w 242"/>
                              <a:gd name="T30" fmla="*/ 232 h 232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242" h="232">
                                <a:moveTo>
                                  <a:pt x="242" y="0"/>
                                </a:moveTo>
                                <a:lnTo>
                                  <a:pt x="226" y="30"/>
                                </a:lnTo>
                                <a:lnTo>
                                  <a:pt x="212" y="47"/>
                                </a:lnTo>
                                <a:lnTo>
                                  <a:pt x="188" y="60"/>
                                </a:lnTo>
                                <a:lnTo>
                                  <a:pt x="114" y="90"/>
                                </a:lnTo>
                                <a:lnTo>
                                  <a:pt x="71" y="120"/>
                                </a:lnTo>
                                <a:lnTo>
                                  <a:pt x="33" y="158"/>
                                </a:lnTo>
                                <a:lnTo>
                                  <a:pt x="8" y="199"/>
                                </a:lnTo>
                                <a:lnTo>
                                  <a:pt x="0" y="23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5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46" y="2457"/>
                            <a:ext cx="155" cy="319"/>
                          </a:xfrm>
                          <a:custGeom>
                            <a:avLst/>
                            <a:gdLst>
                              <a:gd name="T0" fmla="*/ 0 w 155"/>
                              <a:gd name="T1" fmla="*/ 270 h 319"/>
                              <a:gd name="T2" fmla="*/ 24 w 155"/>
                              <a:gd name="T3" fmla="*/ 204 h 319"/>
                              <a:gd name="T4" fmla="*/ 138 w 155"/>
                              <a:gd name="T5" fmla="*/ 0 h 319"/>
                              <a:gd name="T6" fmla="*/ 152 w 155"/>
                              <a:gd name="T7" fmla="*/ 101 h 319"/>
                              <a:gd name="T8" fmla="*/ 155 w 155"/>
                              <a:gd name="T9" fmla="*/ 158 h 319"/>
                              <a:gd name="T10" fmla="*/ 149 w 155"/>
                              <a:gd name="T11" fmla="*/ 215 h 319"/>
                              <a:gd name="T12" fmla="*/ 136 w 155"/>
                              <a:gd name="T13" fmla="*/ 261 h 319"/>
                              <a:gd name="T14" fmla="*/ 100 w 155"/>
                              <a:gd name="T15" fmla="*/ 319 h 319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55"/>
                              <a:gd name="T25" fmla="*/ 0 h 319"/>
                              <a:gd name="T26" fmla="*/ 155 w 155"/>
                              <a:gd name="T27" fmla="*/ 319 h 319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55" h="319">
                                <a:moveTo>
                                  <a:pt x="0" y="270"/>
                                </a:moveTo>
                                <a:lnTo>
                                  <a:pt x="24" y="204"/>
                                </a:lnTo>
                                <a:lnTo>
                                  <a:pt x="138" y="0"/>
                                </a:lnTo>
                                <a:lnTo>
                                  <a:pt x="152" y="101"/>
                                </a:lnTo>
                                <a:lnTo>
                                  <a:pt x="155" y="158"/>
                                </a:lnTo>
                                <a:lnTo>
                                  <a:pt x="149" y="215"/>
                                </a:lnTo>
                                <a:lnTo>
                                  <a:pt x="136" y="261"/>
                                </a:lnTo>
                                <a:lnTo>
                                  <a:pt x="100" y="319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6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9" y="2258"/>
                            <a:ext cx="163" cy="368"/>
                          </a:xfrm>
                          <a:custGeom>
                            <a:avLst/>
                            <a:gdLst>
                              <a:gd name="T0" fmla="*/ 0 w 163"/>
                              <a:gd name="T1" fmla="*/ 0 h 368"/>
                              <a:gd name="T2" fmla="*/ 63 w 163"/>
                              <a:gd name="T3" fmla="*/ 60 h 368"/>
                              <a:gd name="T4" fmla="*/ 82 w 163"/>
                              <a:gd name="T5" fmla="*/ 85 h 368"/>
                              <a:gd name="T6" fmla="*/ 112 w 163"/>
                              <a:gd name="T7" fmla="*/ 136 h 368"/>
                              <a:gd name="T8" fmla="*/ 136 w 163"/>
                              <a:gd name="T9" fmla="*/ 194 h 368"/>
                              <a:gd name="T10" fmla="*/ 150 w 163"/>
                              <a:gd name="T11" fmla="*/ 234 h 368"/>
                              <a:gd name="T12" fmla="*/ 163 w 163"/>
                              <a:gd name="T13" fmla="*/ 322 h 368"/>
                              <a:gd name="T14" fmla="*/ 163 w 163"/>
                              <a:gd name="T15" fmla="*/ 368 h 368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163"/>
                              <a:gd name="T25" fmla="*/ 0 h 368"/>
                              <a:gd name="T26" fmla="*/ 163 w 163"/>
                              <a:gd name="T27" fmla="*/ 368 h 368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163" h="368">
                                <a:moveTo>
                                  <a:pt x="0" y="0"/>
                                </a:moveTo>
                                <a:lnTo>
                                  <a:pt x="63" y="60"/>
                                </a:lnTo>
                                <a:lnTo>
                                  <a:pt x="82" y="85"/>
                                </a:lnTo>
                                <a:lnTo>
                                  <a:pt x="112" y="136"/>
                                </a:lnTo>
                                <a:lnTo>
                                  <a:pt x="136" y="194"/>
                                </a:lnTo>
                                <a:lnTo>
                                  <a:pt x="150" y="234"/>
                                </a:lnTo>
                                <a:lnTo>
                                  <a:pt x="163" y="322"/>
                                </a:lnTo>
                                <a:lnTo>
                                  <a:pt x="163" y="368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7" name="Freeform 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5" y="2035"/>
                            <a:ext cx="254" cy="310"/>
                          </a:xfrm>
                          <a:custGeom>
                            <a:avLst/>
                            <a:gdLst>
                              <a:gd name="T0" fmla="*/ 0 w 254"/>
                              <a:gd name="T1" fmla="*/ 0 h 310"/>
                              <a:gd name="T2" fmla="*/ 131 w 254"/>
                              <a:gd name="T3" fmla="*/ 95 h 310"/>
                              <a:gd name="T4" fmla="*/ 175 w 254"/>
                              <a:gd name="T5" fmla="*/ 142 h 310"/>
                              <a:gd name="T6" fmla="*/ 196 w 254"/>
                              <a:gd name="T7" fmla="*/ 174 h 310"/>
                              <a:gd name="T8" fmla="*/ 254 w 254"/>
                              <a:gd name="T9" fmla="*/ 310 h 31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254"/>
                              <a:gd name="T16" fmla="*/ 0 h 310"/>
                              <a:gd name="T17" fmla="*/ 254 w 254"/>
                              <a:gd name="T18" fmla="*/ 310 h 31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254" h="310">
                                <a:moveTo>
                                  <a:pt x="0" y="0"/>
                                </a:moveTo>
                                <a:lnTo>
                                  <a:pt x="131" y="95"/>
                                </a:lnTo>
                                <a:lnTo>
                                  <a:pt x="175" y="142"/>
                                </a:lnTo>
                                <a:lnTo>
                                  <a:pt x="196" y="174"/>
                                </a:lnTo>
                                <a:lnTo>
                                  <a:pt x="254" y="31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grpSp>
                      <p:nvGrpSpPr>
                        <p:cNvPr id="361" name="Group 9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404008">
                          <a:off x="1584" y="2064"/>
                          <a:ext cx="714" cy="594"/>
                          <a:chOff x="2134" y="1872"/>
                          <a:chExt cx="822" cy="705"/>
                        </a:xfrm>
                      </p:grpSpPr>
                      <p:sp>
                        <p:nvSpPr>
                          <p:cNvPr id="363" name="Freeform 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34" y="1872"/>
                            <a:ext cx="822" cy="705"/>
                          </a:xfrm>
                          <a:custGeom>
                            <a:avLst/>
                            <a:gdLst>
                              <a:gd name="T0" fmla="*/ 812 w 822"/>
                              <a:gd name="T1" fmla="*/ 24 h 705"/>
                              <a:gd name="T2" fmla="*/ 583 w 822"/>
                              <a:gd name="T3" fmla="*/ 0 h 705"/>
                              <a:gd name="T4" fmla="*/ 504 w 822"/>
                              <a:gd name="T5" fmla="*/ 0 h 705"/>
                              <a:gd name="T6" fmla="*/ 504 w 822"/>
                              <a:gd name="T7" fmla="*/ 32 h 705"/>
                              <a:gd name="T8" fmla="*/ 466 w 822"/>
                              <a:gd name="T9" fmla="*/ 24 h 705"/>
                              <a:gd name="T10" fmla="*/ 425 w 822"/>
                              <a:gd name="T11" fmla="*/ 19 h 705"/>
                              <a:gd name="T12" fmla="*/ 381 w 822"/>
                              <a:gd name="T13" fmla="*/ 22 h 705"/>
                              <a:gd name="T14" fmla="*/ 340 w 822"/>
                              <a:gd name="T15" fmla="*/ 32 h 705"/>
                              <a:gd name="T16" fmla="*/ 291 w 822"/>
                              <a:gd name="T17" fmla="*/ 79 h 705"/>
                              <a:gd name="T18" fmla="*/ 300 w 822"/>
                              <a:gd name="T19" fmla="*/ 92 h 705"/>
                              <a:gd name="T20" fmla="*/ 316 w 822"/>
                              <a:gd name="T21" fmla="*/ 98 h 705"/>
                              <a:gd name="T22" fmla="*/ 327 w 822"/>
                              <a:gd name="T23" fmla="*/ 111 h 705"/>
                              <a:gd name="T24" fmla="*/ 316 w 822"/>
                              <a:gd name="T25" fmla="*/ 117 h 705"/>
                              <a:gd name="T26" fmla="*/ 259 w 822"/>
                              <a:gd name="T27" fmla="*/ 111 h 705"/>
                              <a:gd name="T28" fmla="*/ 223 w 822"/>
                              <a:gd name="T29" fmla="*/ 122 h 705"/>
                              <a:gd name="T30" fmla="*/ 193 w 822"/>
                              <a:gd name="T31" fmla="*/ 139 h 705"/>
                              <a:gd name="T32" fmla="*/ 131 w 822"/>
                              <a:gd name="T33" fmla="*/ 182 h 705"/>
                              <a:gd name="T34" fmla="*/ 142 w 822"/>
                              <a:gd name="T35" fmla="*/ 212 h 705"/>
                              <a:gd name="T36" fmla="*/ 166 w 822"/>
                              <a:gd name="T37" fmla="*/ 231 h 705"/>
                              <a:gd name="T38" fmla="*/ 193 w 822"/>
                              <a:gd name="T39" fmla="*/ 247 h 705"/>
                              <a:gd name="T40" fmla="*/ 221 w 822"/>
                              <a:gd name="T41" fmla="*/ 264 h 705"/>
                              <a:gd name="T42" fmla="*/ 221 w 822"/>
                              <a:gd name="T43" fmla="*/ 280 h 705"/>
                              <a:gd name="T44" fmla="*/ 55 w 822"/>
                              <a:gd name="T45" fmla="*/ 452 h 705"/>
                              <a:gd name="T46" fmla="*/ 3 w 822"/>
                              <a:gd name="T47" fmla="*/ 558 h 705"/>
                              <a:gd name="T48" fmla="*/ 0 w 822"/>
                              <a:gd name="T49" fmla="*/ 601 h 705"/>
                              <a:gd name="T50" fmla="*/ 19 w 822"/>
                              <a:gd name="T51" fmla="*/ 705 h 705"/>
                              <a:gd name="T52" fmla="*/ 123 w 822"/>
                              <a:gd name="T53" fmla="*/ 626 h 705"/>
                              <a:gd name="T54" fmla="*/ 155 w 822"/>
                              <a:gd name="T55" fmla="*/ 596 h 705"/>
                              <a:gd name="T56" fmla="*/ 196 w 822"/>
                              <a:gd name="T57" fmla="*/ 596 h 705"/>
                              <a:gd name="T58" fmla="*/ 226 w 822"/>
                              <a:gd name="T59" fmla="*/ 577 h 705"/>
                              <a:gd name="T60" fmla="*/ 278 w 822"/>
                              <a:gd name="T61" fmla="*/ 506 h 705"/>
                              <a:gd name="T62" fmla="*/ 308 w 822"/>
                              <a:gd name="T63" fmla="*/ 482 h 705"/>
                              <a:gd name="T64" fmla="*/ 398 w 822"/>
                              <a:gd name="T65" fmla="*/ 471 h 705"/>
                              <a:gd name="T66" fmla="*/ 444 w 822"/>
                              <a:gd name="T67" fmla="*/ 454 h 705"/>
                              <a:gd name="T68" fmla="*/ 471 w 822"/>
                              <a:gd name="T69" fmla="*/ 430 h 705"/>
                              <a:gd name="T70" fmla="*/ 496 w 822"/>
                              <a:gd name="T71" fmla="*/ 326 h 705"/>
                              <a:gd name="T72" fmla="*/ 523 w 822"/>
                              <a:gd name="T73" fmla="*/ 316 h 705"/>
                              <a:gd name="T74" fmla="*/ 602 w 822"/>
                              <a:gd name="T75" fmla="*/ 365 h 705"/>
                              <a:gd name="T76" fmla="*/ 624 w 822"/>
                              <a:gd name="T77" fmla="*/ 351 h 705"/>
                              <a:gd name="T78" fmla="*/ 632 w 822"/>
                              <a:gd name="T79" fmla="*/ 253 h 705"/>
                              <a:gd name="T80" fmla="*/ 648 w 822"/>
                              <a:gd name="T81" fmla="*/ 198 h 705"/>
                              <a:gd name="T82" fmla="*/ 673 w 822"/>
                              <a:gd name="T83" fmla="*/ 171 h 705"/>
                              <a:gd name="T84" fmla="*/ 705 w 822"/>
                              <a:gd name="T85" fmla="*/ 158 h 705"/>
                              <a:gd name="T86" fmla="*/ 741 w 822"/>
                              <a:gd name="T87" fmla="*/ 136 h 705"/>
                              <a:gd name="T88" fmla="*/ 822 w 822"/>
                              <a:gd name="T89" fmla="*/ 54 h 705"/>
                              <a:gd name="T90" fmla="*/ 822 w 822"/>
                              <a:gd name="T91" fmla="*/ 27 h 705"/>
                              <a:gd name="T92" fmla="*/ 817 w 822"/>
                              <a:gd name="T93" fmla="*/ 27 h 705"/>
                              <a:gd name="T94" fmla="*/ 812 w 822"/>
                              <a:gd name="T95" fmla="*/ 24 h 705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822"/>
                              <a:gd name="T145" fmla="*/ 0 h 705"/>
                              <a:gd name="T146" fmla="*/ 822 w 822"/>
                              <a:gd name="T147" fmla="*/ 705 h 705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822" h="705">
                                <a:moveTo>
                                  <a:pt x="812" y="24"/>
                                </a:moveTo>
                                <a:lnTo>
                                  <a:pt x="583" y="0"/>
                                </a:lnTo>
                                <a:lnTo>
                                  <a:pt x="504" y="0"/>
                                </a:lnTo>
                                <a:lnTo>
                                  <a:pt x="504" y="32"/>
                                </a:lnTo>
                                <a:lnTo>
                                  <a:pt x="466" y="24"/>
                                </a:lnTo>
                                <a:lnTo>
                                  <a:pt x="425" y="19"/>
                                </a:lnTo>
                                <a:lnTo>
                                  <a:pt x="381" y="22"/>
                                </a:lnTo>
                                <a:lnTo>
                                  <a:pt x="340" y="32"/>
                                </a:lnTo>
                                <a:lnTo>
                                  <a:pt x="291" y="79"/>
                                </a:lnTo>
                                <a:lnTo>
                                  <a:pt x="300" y="92"/>
                                </a:lnTo>
                                <a:lnTo>
                                  <a:pt x="316" y="98"/>
                                </a:lnTo>
                                <a:lnTo>
                                  <a:pt x="327" y="111"/>
                                </a:lnTo>
                                <a:lnTo>
                                  <a:pt x="316" y="117"/>
                                </a:lnTo>
                                <a:lnTo>
                                  <a:pt x="259" y="111"/>
                                </a:lnTo>
                                <a:lnTo>
                                  <a:pt x="223" y="122"/>
                                </a:lnTo>
                                <a:lnTo>
                                  <a:pt x="193" y="139"/>
                                </a:lnTo>
                                <a:lnTo>
                                  <a:pt x="131" y="182"/>
                                </a:lnTo>
                                <a:lnTo>
                                  <a:pt x="142" y="212"/>
                                </a:lnTo>
                                <a:lnTo>
                                  <a:pt x="166" y="231"/>
                                </a:lnTo>
                                <a:lnTo>
                                  <a:pt x="193" y="247"/>
                                </a:lnTo>
                                <a:lnTo>
                                  <a:pt x="221" y="264"/>
                                </a:lnTo>
                                <a:lnTo>
                                  <a:pt x="221" y="280"/>
                                </a:lnTo>
                                <a:lnTo>
                                  <a:pt x="55" y="452"/>
                                </a:lnTo>
                                <a:lnTo>
                                  <a:pt x="3" y="558"/>
                                </a:lnTo>
                                <a:lnTo>
                                  <a:pt x="0" y="601"/>
                                </a:lnTo>
                                <a:lnTo>
                                  <a:pt x="19" y="705"/>
                                </a:lnTo>
                                <a:lnTo>
                                  <a:pt x="123" y="626"/>
                                </a:lnTo>
                                <a:lnTo>
                                  <a:pt x="155" y="596"/>
                                </a:lnTo>
                                <a:lnTo>
                                  <a:pt x="196" y="596"/>
                                </a:lnTo>
                                <a:lnTo>
                                  <a:pt x="226" y="577"/>
                                </a:lnTo>
                                <a:lnTo>
                                  <a:pt x="278" y="506"/>
                                </a:lnTo>
                                <a:lnTo>
                                  <a:pt x="308" y="482"/>
                                </a:lnTo>
                                <a:lnTo>
                                  <a:pt x="398" y="471"/>
                                </a:lnTo>
                                <a:lnTo>
                                  <a:pt x="444" y="454"/>
                                </a:lnTo>
                                <a:lnTo>
                                  <a:pt x="471" y="430"/>
                                </a:lnTo>
                                <a:lnTo>
                                  <a:pt x="496" y="326"/>
                                </a:lnTo>
                                <a:lnTo>
                                  <a:pt x="523" y="316"/>
                                </a:lnTo>
                                <a:lnTo>
                                  <a:pt x="602" y="365"/>
                                </a:lnTo>
                                <a:lnTo>
                                  <a:pt x="624" y="351"/>
                                </a:lnTo>
                                <a:lnTo>
                                  <a:pt x="632" y="253"/>
                                </a:lnTo>
                                <a:lnTo>
                                  <a:pt x="648" y="198"/>
                                </a:lnTo>
                                <a:lnTo>
                                  <a:pt x="673" y="171"/>
                                </a:lnTo>
                                <a:lnTo>
                                  <a:pt x="705" y="158"/>
                                </a:lnTo>
                                <a:lnTo>
                                  <a:pt x="741" y="136"/>
                                </a:lnTo>
                                <a:lnTo>
                                  <a:pt x="822" y="54"/>
                                </a:lnTo>
                                <a:lnTo>
                                  <a:pt x="822" y="27"/>
                                </a:lnTo>
                                <a:lnTo>
                                  <a:pt x="817" y="27"/>
                                </a:lnTo>
                                <a:lnTo>
                                  <a:pt x="812" y="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64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61" y="1907"/>
                            <a:ext cx="771" cy="659"/>
                          </a:xfrm>
                          <a:custGeom>
                            <a:avLst/>
                            <a:gdLst>
                              <a:gd name="T0" fmla="*/ 771 w 771"/>
                              <a:gd name="T1" fmla="*/ 0 h 659"/>
                              <a:gd name="T2" fmla="*/ 621 w 771"/>
                              <a:gd name="T3" fmla="*/ 44 h 659"/>
                              <a:gd name="T4" fmla="*/ 515 w 771"/>
                              <a:gd name="T5" fmla="*/ 98 h 659"/>
                              <a:gd name="T6" fmla="*/ 480 w 771"/>
                              <a:gd name="T7" fmla="*/ 120 h 659"/>
                              <a:gd name="T8" fmla="*/ 387 w 771"/>
                              <a:gd name="T9" fmla="*/ 199 h 659"/>
                              <a:gd name="T10" fmla="*/ 354 w 771"/>
                              <a:gd name="T11" fmla="*/ 221 h 659"/>
                              <a:gd name="T12" fmla="*/ 98 w 771"/>
                              <a:gd name="T13" fmla="*/ 455 h 659"/>
                              <a:gd name="T14" fmla="*/ 71 w 771"/>
                              <a:gd name="T15" fmla="*/ 490 h 659"/>
                              <a:gd name="T16" fmla="*/ 41 w 771"/>
                              <a:gd name="T17" fmla="*/ 536 h 659"/>
                              <a:gd name="T18" fmla="*/ 19 w 771"/>
                              <a:gd name="T19" fmla="*/ 591 h 659"/>
                              <a:gd name="T20" fmla="*/ 0 w 771"/>
                              <a:gd name="T21" fmla="*/ 659 h 659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771"/>
                              <a:gd name="T34" fmla="*/ 0 h 659"/>
                              <a:gd name="T35" fmla="*/ 771 w 771"/>
                              <a:gd name="T36" fmla="*/ 659 h 659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771" h="659">
                                <a:moveTo>
                                  <a:pt x="771" y="0"/>
                                </a:moveTo>
                                <a:lnTo>
                                  <a:pt x="621" y="44"/>
                                </a:lnTo>
                                <a:lnTo>
                                  <a:pt x="515" y="98"/>
                                </a:lnTo>
                                <a:lnTo>
                                  <a:pt x="480" y="120"/>
                                </a:lnTo>
                                <a:lnTo>
                                  <a:pt x="387" y="199"/>
                                </a:lnTo>
                                <a:lnTo>
                                  <a:pt x="354" y="221"/>
                                </a:lnTo>
                                <a:lnTo>
                                  <a:pt x="98" y="455"/>
                                </a:lnTo>
                                <a:lnTo>
                                  <a:pt x="71" y="490"/>
                                </a:lnTo>
                                <a:lnTo>
                                  <a:pt x="41" y="536"/>
                                </a:lnTo>
                                <a:lnTo>
                                  <a:pt x="19" y="591"/>
                                </a:lnTo>
                                <a:lnTo>
                                  <a:pt x="0" y="659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65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6" y="1934"/>
                            <a:ext cx="343" cy="17"/>
                          </a:xfrm>
                          <a:custGeom>
                            <a:avLst/>
                            <a:gdLst>
                              <a:gd name="T0" fmla="*/ 343 w 343"/>
                              <a:gd name="T1" fmla="*/ 17 h 17"/>
                              <a:gd name="T2" fmla="*/ 147 w 343"/>
                              <a:gd name="T3" fmla="*/ 0 h 17"/>
                              <a:gd name="T4" fmla="*/ 0 w 343"/>
                              <a:gd name="T5" fmla="*/ 17 h 1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43"/>
                              <a:gd name="T10" fmla="*/ 0 h 17"/>
                              <a:gd name="T11" fmla="*/ 343 w 343"/>
                              <a:gd name="T12" fmla="*/ 17 h 1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43" h="17">
                                <a:moveTo>
                                  <a:pt x="343" y="17"/>
                                </a:moveTo>
                                <a:lnTo>
                                  <a:pt x="147" y="0"/>
                                </a:lnTo>
                                <a:lnTo>
                                  <a:pt x="0" y="1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66" name="Freeform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6" y="2215"/>
                            <a:ext cx="84" cy="242"/>
                          </a:xfrm>
                          <a:custGeom>
                            <a:avLst/>
                            <a:gdLst>
                              <a:gd name="T0" fmla="*/ 84 w 84"/>
                              <a:gd name="T1" fmla="*/ 0 h 242"/>
                              <a:gd name="T2" fmla="*/ 65 w 84"/>
                              <a:gd name="T3" fmla="*/ 30 h 242"/>
                              <a:gd name="T4" fmla="*/ 40 w 84"/>
                              <a:gd name="T5" fmla="*/ 90 h 242"/>
                              <a:gd name="T6" fmla="*/ 10 w 84"/>
                              <a:gd name="T7" fmla="*/ 209 h 242"/>
                              <a:gd name="T8" fmla="*/ 0 w 84"/>
                              <a:gd name="T9" fmla="*/ 242 h 242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84"/>
                              <a:gd name="T16" fmla="*/ 0 h 242"/>
                              <a:gd name="T17" fmla="*/ 84 w 84"/>
                              <a:gd name="T18" fmla="*/ 242 h 242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84" h="242">
                                <a:moveTo>
                                  <a:pt x="84" y="0"/>
                                </a:moveTo>
                                <a:lnTo>
                                  <a:pt x="65" y="30"/>
                                </a:lnTo>
                                <a:lnTo>
                                  <a:pt x="40" y="90"/>
                                </a:lnTo>
                                <a:lnTo>
                                  <a:pt x="10" y="209"/>
                                </a:lnTo>
                                <a:lnTo>
                                  <a:pt x="0" y="24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67" name="Freeform 1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86" y="2220"/>
                            <a:ext cx="231" cy="139"/>
                          </a:xfrm>
                          <a:custGeom>
                            <a:avLst/>
                            <a:gdLst>
                              <a:gd name="T0" fmla="*/ 0 w 231"/>
                              <a:gd name="T1" fmla="*/ 139 h 139"/>
                              <a:gd name="T2" fmla="*/ 13 w 231"/>
                              <a:gd name="T3" fmla="*/ 123 h 139"/>
                              <a:gd name="T4" fmla="*/ 27 w 231"/>
                              <a:gd name="T5" fmla="*/ 106 h 139"/>
                              <a:gd name="T6" fmla="*/ 62 w 231"/>
                              <a:gd name="T7" fmla="*/ 82 h 139"/>
                              <a:gd name="T8" fmla="*/ 150 w 231"/>
                              <a:gd name="T9" fmla="*/ 46 h 139"/>
                              <a:gd name="T10" fmla="*/ 193 w 231"/>
                              <a:gd name="T11" fmla="*/ 27 h 139"/>
                              <a:gd name="T12" fmla="*/ 231 w 231"/>
                              <a:gd name="T13" fmla="*/ 0 h 13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231"/>
                              <a:gd name="T22" fmla="*/ 0 h 139"/>
                              <a:gd name="T23" fmla="*/ 231 w 231"/>
                              <a:gd name="T24" fmla="*/ 139 h 13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231" h="139">
                                <a:moveTo>
                                  <a:pt x="0" y="139"/>
                                </a:moveTo>
                                <a:lnTo>
                                  <a:pt x="13" y="123"/>
                                </a:lnTo>
                                <a:lnTo>
                                  <a:pt x="27" y="106"/>
                                </a:lnTo>
                                <a:lnTo>
                                  <a:pt x="62" y="82"/>
                                </a:lnTo>
                                <a:lnTo>
                                  <a:pt x="150" y="46"/>
                                </a:lnTo>
                                <a:lnTo>
                                  <a:pt x="193" y="27"/>
                                </a:lnTo>
                                <a:lnTo>
                                  <a:pt x="231" y="0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68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6" y="2051"/>
                            <a:ext cx="313" cy="22"/>
                          </a:xfrm>
                          <a:custGeom>
                            <a:avLst/>
                            <a:gdLst>
                              <a:gd name="T0" fmla="*/ 0 w 313"/>
                              <a:gd name="T1" fmla="*/ 9 h 22"/>
                              <a:gd name="T2" fmla="*/ 32 w 313"/>
                              <a:gd name="T3" fmla="*/ 0 h 22"/>
                              <a:gd name="T4" fmla="*/ 313 w 313"/>
                              <a:gd name="T5" fmla="*/ 22 h 2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313"/>
                              <a:gd name="T10" fmla="*/ 0 h 22"/>
                              <a:gd name="T11" fmla="*/ 313 w 313"/>
                              <a:gd name="T12" fmla="*/ 22 h 2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313" h="22">
                                <a:moveTo>
                                  <a:pt x="0" y="9"/>
                                </a:moveTo>
                                <a:lnTo>
                                  <a:pt x="32" y="0"/>
                                </a:lnTo>
                                <a:lnTo>
                                  <a:pt x="313" y="22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69" name="Freeform 1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43" y="2076"/>
                            <a:ext cx="46" cy="237"/>
                          </a:xfrm>
                          <a:custGeom>
                            <a:avLst/>
                            <a:gdLst>
                              <a:gd name="T0" fmla="*/ 46 w 46"/>
                              <a:gd name="T1" fmla="*/ 0 h 237"/>
                              <a:gd name="T2" fmla="*/ 35 w 46"/>
                              <a:gd name="T3" fmla="*/ 16 h 237"/>
                              <a:gd name="T4" fmla="*/ 29 w 46"/>
                              <a:gd name="T5" fmla="*/ 38 h 237"/>
                              <a:gd name="T6" fmla="*/ 24 w 46"/>
                              <a:gd name="T7" fmla="*/ 60 h 237"/>
                              <a:gd name="T8" fmla="*/ 19 w 46"/>
                              <a:gd name="T9" fmla="*/ 161 h 237"/>
                              <a:gd name="T10" fmla="*/ 13 w 46"/>
                              <a:gd name="T11" fmla="*/ 199 h 237"/>
                              <a:gd name="T12" fmla="*/ 0 w 46"/>
                              <a:gd name="T13" fmla="*/ 237 h 23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46"/>
                              <a:gd name="T22" fmla="*/ 0 h 237"/>
                              <a:gd name="T23" fmla="*/ 46 w 46"/>
                              <a:gd name="T24" fmla="*/ 237 h 23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46" h="237">
                                <a:moveTo>
                                  <a:pt x="46" y="0"/>
                                </a:moveTo>
                                <a:lnTo>
                                  <a:pt x="35" y="16"/>
                                </a:lnTo>
                                <a:lnTo>
                                  <a:pt x="29" y="38"/>
                                </a:lnTo>
                                <a:lnTo>
                                  <a:pt x="24" y="60"/>
                                </a:lnTo>
                                <a:lnTo>
                                  <a:pt x="19" y="161"/>
                                </a:lnTo>
                                <a:lnTo>
                                  <a:pt x="13" y="199"/>
                                </a:lnTo>
                                <a:lnTo>
                                  <a:pt x="0" y="23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370" name="Freeform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28" y="1951"/>
                            <a:ext cx="51" cy="277"/>
                          </a:xfrm>
                          <a:custGeom>
                            <a:avLst/>
                            <a:gdLst>
                              <a:gd name="T0" fmla="*/ 51 w 51"/>
                              <a:gd name="T1" fmla="*/ 0 h 277"/>
                              <a:gd name="T2" fmla="*/ 38 w 51"/>
                              <a:gd name="T3" fmla="*/ 30 h 277"/>
                              <a:gd name="T4" fmla="*/ 24 w 51"/>
                              <a:gd name="T5" fmla="*/ 60 h 277"/>
                              <a:gd name="T6" fmla="*/ 8 w 51"/>
                              <a:gd name="T7" fmla="*/ 125 h 277"/>
                              <a:gd name="T8" fmla="*/ 0 w 51"/>
                              <a:gd name="T9" fmla="*/ 166 h 277"/>
                              <a:gd name="T10" fmla="*/ 0 w 51"/>
                              <a:gd name="T11" fmla="*/ 242 h 277"/>
                              <a:gd name="T12" fmla="*/ 2 w 51"/>
                              <a:gd name="T13" fmla="*/ 277 h 27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51"/>
                              <a:gd name="T22" fmla="*/ 0 h 277"/>
                              <a:gd name="T23" fmla="*/ 51 w 51"/>
                              <a:gd name="T24" fmla="*/ 277 h 27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51" h="277">
                                <a:moveTo>
                                  <a:pt x="51" y="0"/>
                                </a:moveTo>
                                <a:lnTo>
                                  <a:pt x="38" y="30"/>
                                </a:lnTo>
                                <a:lnTo>
                                  <a:pt x="24" y="60"/>
                                </a:lnTo>
                                <a:lnTo>
                                  <a:pt x="8" y="125"/>
                                </a:lnTo>
                                <a:lnTo>
                                  <a:pt x="0" y="166"/>
                                </a:lnTo>
                                <a:lnTo>
                                  <a:pt x="0" y="242"/>
                                </a:lnTo>
                                <a:lnTo>
                                  <a:pt x="2" y="277"/>
                                </a:lnTo>
                              </a:path>
                            </a:pathLst>
                          </a:custGeom>
                          <a:solidFill>
                            <a:srgbClr val="B8FF91"/>
                          </a:solidFill>
                          <a:ln w="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362" name="Freeform 107"/>
                        <p:cNvSpPr>
                          <a:spLocks/>
                        </p:cNvSpPr>
                        <p:nvPr/>
                      </p:nvSpPr>
                      <p:spPr bwMode="black">
                        <a:xfrm>
                          <a:off x="2188" y="2130"/>
                          <a:ext cx="907" cy="357"/>
                        </a:xfrm>
                        <a:custGeom>
                          <a:avLst/>
                          <a:gdLst>
                            <a:gd name="T0" fmla="*/ 875 w 907"/>
                            <a:gd name="T1" fmla="*/ 357 h 357"/>
                            <a:gd name="T2" fmla="*/ 747 w 907"/>
                            <a:gd name="T3" fmla="*/ 284 h 357"/>
                            <a:gd name="T4" fmla="*/ 683 w 907"/>
                            <a:gd name="T5" fmla="*/ 229 h 357"/>
                            <a:gd name="T6" fmla="*/ 610 w 907"/>
                            <a:gd name="T7" fmla="*/ 183 h 357"/>
                            <a:gd name="T8" fmla="*/ 582 w 907"/>
                            <a:gd name="T9" fmla="*/ 174 h 357"/>
                            <a:gd name="T10" fmla="*/ 473 w 907"/>
                            <a:gd name="T11" fmla="*/ 119 h 357"/>
                            <a:gd name="T12" fmla="*/ 454 w 907"/>
                            <a:gd name="T13" fmla="*/ 101 h 357"/>
                            <a:gd name="T14" fmla="*/ 399 w 907"/>
                            <a:gd name="T15" fmla="*/ 83 h 357"/>
                            <a:gd name="T16" fmla="*/ 244 w 907"/>
                            <a:gd name="T17" fmla="*/ 28 h 357"/>
                            <a:gd name="T18" fmla="*/ 43 w 907"/>
                            <a:gd name="T19" fmla="*/ 64 h 357"/>
                            <a:gd name="T20" fmla="*/ 15 w 907"/>
                            <a:gd name="T21" fmla="*/ 83 h 357"/>
                            <a:gd name="T22" fmla="*/ 6 w 907"/>
                            <a:gd name="T23" fmla="*/ 55 h 357"/>
                            <a:gd name="T24" fmla="*/ 43 w 907"/>
                            <a:gd name="T25" fmla="*/ 46 h 357"/>
                            <a:gd name="T26" fmla="*/ 153 w 907"/>
                            <a:gd name="T27" fmla="*/ 0 h 357"/>
                            <a:gd name="T28" fmla="*/ 363 w 907"/>
                            <a:gd name="T29" fmla="*/ 37 h 357"/>
                            <a:gd name="T30" fmla="*/ 445 w 907"/>
                            <a:gd name="T31" fmla="*/ 64 h 357"/>
                            <a:gd name="T32" fmla="*/ 473 w 907"/>
                            <a:gd name="T33" fmla="*/ 73 h 357"/>
                            <a:gd name="T34" fmla="*/ 610 w 907"/>
                            <a:gd name="T35" fmla="*/ 147 h 357"/>
                            <a:gd name="T36" fmla="*/ 665 w 907"/>
                            <a:gd name="T37" fmla="*/ 165 h 357"/>
                            <a:gd name="T38" fmla="*/ 774 w 907"/>
                            <a:gd name="T39" fmla="*/ 229 h 357"/>
                            <a:gd name="T40" fmla="*/ 829 w 907"/>
                            <a:gd name="T41" fmla="*/ 247 h 357"/>
                            <a:gd name="T42" fmla="*/ 875 w 907"/>
                            <a:gd name="T43" fmla="*/ 357 h 357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907"/>
                            <a:gd name="T67" fmla="*/ 0 h 357"/>
                            <a:gd name="T68" fmla="*/ 907 w 907"/>
                            <a:gd name="T69" fmla="*/ 357 h 357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907" h="357">
                              <a:moveTo>
                                <a:pt x="875" y="357"/>
                              </a:moveTo>
                              <a:cubicBezTo>
                                <a:pt x="825" y="341"/>
                                <a:pt x="794" y="300"/>
                                <a:pt x="747" y="284"/>
                              </a:cubicBezTo>
                              <a:cubicBezTo>
                                <a:pt x="726" y="262"/>
                                <a:pt x="708" y="246"/>
                                <a:pt x="683" y="229"/>
                              </a:cubicBezTo>
                              <a:cubicBezTo>
                                <a:pt x="655" y="185"/>
                                <a:pt x="675" y="204"/>
                                <a:pt x="610" y="183"/>
                              </a:cubicBezTo>
                              <a:cubicBezTo>
                                <a:pt x="601" y="180"/>
                                <a:pt x="582" y="174"/>
                                <a:pt x="582" y="174"/>
                              </a:cubicBezTo>
                              <a:cubicBezTo>
                                <a:pt x="549" y="152"/>
                                <a:pt x="510" y="131"/>
                                <a:pt x="473" y="119"/>
                              </a:cubicBezTo>
                              <a:cubicBezTo>
                                <a:pt x="467" y="113"/>
                                <a:pt x="462" y="105"/>
                                <a:pt x="454" y="101"/>
                              </a:cubicBezTo>
                              <a:cubicBezTo>
                                <a:pt x="437" y="93"/>
                                <a:pt x="399" y="83"/>
                                <a:pt x="399" y="83"/>
                              </a:cubicBezTo>
                              <a:cubicBezTo>
                                <a:pt x="361" y="43"/>
                                <a:pt x="296" y="37"/>
                                <a:pt x="244" y="28"/>
                              </a:cubicBezTo>
                              <a:cubicBezTo>
                                <a:pt x="44" y="40"/>
                                <a:pt x="152" y="28"/>
                                <a:pt x="43" y="64"/>
                              </a:cubicBezTo>
                              <a:cubicBezTo>
                                <a:pt x="34" y="70"/>
                                <a:pt x="26" y="86"/>
                                <a:pt x="15" y="83"/>
                              </a:cubicBezTo>
                              <a:cubicBezTo>
                                <a:pt x="5" y="81"/>
                                <a:pt x="0" y="63"/>
                                <a:pt x="6" y="55"/>
                              </a:cubicBezTo>
                              <a:cubicBezTo>
                                <a:pt x="14" y="45"/>
                                <a:pt x="31" y="49"/>
                                <a:pt x="43" y="46"/>
                              </a:cubicBezTo>
                              <a:cubicBezTo>
                                <a:pt x="77" y="23"/>
                                <a:pt x="114" y="12"/>
                                <a:pt x="153" y="0"/>
                              </a:cubicBezTo>
                              <a:cubicBezTo>
                                <a:pt x="246" y="7"/>
                                <a:pt x="284" y="11"/>
                                <a:pt x="363" y="37"/>
                              </a:cubicBezTo>
                              <a:cubicBezTo>
                                <a:pt x="390" y="46"/>
                                <a:pt x="418" y="55"/>
                                <a:pt x="445" y="64"/>
                              </a:cubicBezTo>
                              <a:cubicBezTo>
                                <a:pt x="454" y="67"/>
                                <a:pt x="473" y="73"/>
                                <a:pt x="473" y="73"/>
                              </a:cubicBezTo>
                              <a:cubicBezTo>
                                <a:pt x="526" y="109"/>
                                <a:pt x="551" y="127"/>
                                <a:pt x="610" y="147"/>
                              </a:cubicBezTo>
                              <a:cubicBezTo>
                                <a:pt x="628" y="153"/>
                                <a:pt x="665" y="165"/>
                                <a:pt x="665" y="165"/>
                              </a:cubicBezTo>
                              <a:cubicBezTo>
                                <a:pt x="700" y="188"/>
                                <a:pt x="736" y="212"/>
                                <a:pt x="774" y="229"/>
                              </a:cubicBezTo>
                              <a:cubicBezTo>
                                <a:pt x="792" y="237"/>
                                <a:pt x="829" y="247"/>
                                <a:pt x="829" y="247"/>
                              </a:cubicBezTo>
                              <a:cubicBezTo>
                                <a:pt x="846" y="274"/>
                                <a:pt x="907" y="325"/>
                                <a:pt x="875" y="35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8FF91"/>
                        </a:solidFill>
                        <a:ln w="9525" cmpd="sng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lIns="90000" tIns="46800" rIns="90000" bIns="46800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354" name="Freeform 108"/>
                    <p:cNvSpPr>
                      <a:spLocks/>
                    </p:cNvSpPr>
                    <p:nvPr/>
                  </p:nvSpPr>
                  <p:spPr bwMode="black">
                    <a:xfrm>
                      <a:off x="3072" y="2304"/>
                      <a:ext cx="54" cy="110"/>
                    </a:xfrm>
                    <a:custGeom>
                      <a:avLst/>
                      <a:gdLst>
                        <a:gd name="T0" fmla="*/ 54 w 54"/>
                        <a:gd name="T1" fmla="*/ 41 h 110"/>
                        <a:gd name="T2" fmla="*/ 0 w 54"/>
                        <a:gd name="T3" fmla="*/ 68 h 110"/>
                        <a:gd name="T4" fmla="*/ 9 w 54"/>
                        <a:gd name="T5" fmla="*/ 96 h 110"/>
                        <a:gd name="T6" fmla="*/ 54 w 54"/>
                        <a:gd name="T7" fmla="*/ 41 h 11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4"/>
                        <a:gd name="T13" fmla="*/ 0 h 110"/>
                        <a:gd name="T14" fmla="*/ 54 w 54"/>
                        <a:gd name="T15" fmla="*/ 110 h 11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4" h="110">
                          <a:moveTo>
                            <a:pt x="54" y="41"/>
                          </a:moveTo>
                          <a:cubicBezTo>
                            <a:pt x="15" y="0"/>
                            <a:pt x="10" y="28"/>
                            <a:pt x="0" y="68"/>
                          </a:cubicBezTo>
                          <a:cubicBezTo>
                            <a:pt x="3" y="77"/>
                            <a:pt x="0" y="92"/>
                            <a:pt x="9" y="96"/>
                          </a:cubicBezTo>
                          <a:cubicBezTo>
                            <a:pt x="38" y="110"/>
                            <a:pt x="47" y="55"/>
                            <a:pt x="54" y="41"/>
                          </a:cubicBezTo>
                          <a:close/>
                        </a:path>
                      </a:pathLst>
                    </a:custGeom>
                    <a:solidFill>
                      <a:srgbClr val="B8FF91"/>
                    </a:solidFill>
                    <a:ln w="9525" cmpd="sng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lIns="90000" tIns="46800" rIns="90000" bIns="46800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5" name="Freeform 109"/>
                    <p:cNvSpPr>
                      <a:spLocks/>
                    </p:cNvSpPr>
                    <p:nvPr/>
                  </p:nvSpPr>
                  <p:spPr bwMode="black">
                    <a:xfrm>
                      <a:off x="3168" y="1584"/>
                      <a:ext cx="54" cy="110"/>
                    </a:xfrm>
                    <a:custGeom>
                      <a:avLst/>
                      <a:gdLst>
                        <a:gd name="T0" fmla="*/ 54 w 54"/>
                        <a:gd name="T1" fmla="*/ 41 h 110"/>
                        <a:gd name="T2" fmla="*/ 0 w 54"/>
                        <a:gd name="T3" fmla="*/ 68 h 110"/>
                        <a:gd name="T4" fmla="*/ 9 w 54"/>
                        <a:gd name="T5" fmla="*/ 96 h 110"/>
                        <a:gd name="T6" fmla="*/ 54 w 54"/>
                        <a:gd name="T7" fmla="*/ 41 h 11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4"/>
                        <a:gd name="T13" fmla="*/ 0 h 110"/>
                        <a:gd name="T14" fmla="*/ 54 w 54"/>
                        <a:gd name="T15" fmla="*/ 110 h 11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4" h="110">
                          <a:moveTo>
                            <a:pt x="54" y="41"/>
                          </a:moveTo>
                          <a:cubicBezTo>
                            <a:pt x="15" y="0"/>
                            <a:pt x="10" y="28"/>
                            <a:pt x="0" y="68"/>
                          </a:cubicBezTo>
                          <a:cubicBezTo>
                            <a:pt x="3" y="77"/>
                            <a:pt x="0" y="92"/>
                            <a:pt x="9" y="96"/>
                          </a:cubicBezTo>
                          <a:cubicBezTo>
                            <a:pt x="38" y="110"/>
                            <a:pt x="47" y="55"/>
                            <a:pt x="54" y="41"/>
                          </a:cubicBezTo>
                          <a:close/>
                        </a:path>
                      </a:pathLst>
                    </a:custGeom>
                    <a:solidFill>
                      <a:srgbClr val="B8FF91"/>
                    </a:solidFill>
                    <a:ln w="9525" cmpd="sng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lIns="90000" tIns="46800" rIns="90000" bIns="46800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46" name="Freeform 110"/>
                  <p:cNvSpPr>
                    <a:spLocks/>
                  </p:cNvSpPr>
                  <p:nvPr/>
                </p:nvSpPr>
                <p:spPr bwMode="auto">
                  <a:xfrm>
                    <a:off x="2016" y="2976"/>
                    <a:ext cx="1824" cy="891"/>
                  </a:xfrm>
                  <a:custGeom>
                    <a:avLst/>
                    <a:gdLst>
                      <a:gd name="T0" fmla="*/ 16643 w 1478"/>
                      <a:gd name="T1" fmla="*/ 1 h 1685"/>
                      <a:gd name="T2" fmla="*/ 17506 w 1478"/>
                      <a:gd name="T3" fmla="*/ 1 h 1685"/>
                      <a:gd name="T4" fmla="*/ 4855 w 1478"/>
                      <a:gd name="T5" fmla="*/ 1 h 1685"/>
                      <a:gd name="T6" fmla="*/ 3994 w 1478"/>
                      <a:gd name="T7" fmla="*/ 1 h 1685"/>
                      <a:gd name="T8" fmla="*/ 6343 w 1478"/>
                      <a:gd name="T9" fmla="*/ 1 h 1685"/>
                      <a:gd name="T10" fmla="*/ 6992 w 1478"/>
                      <a:gd name="T11" fmla="*/ 1 h 1685"/>
                      <a:gd name="T12" fmla="*/ 9337 w 1478"/>
                      <a:gd name="T13" fmla="*/ 1 h 1685"/>
                      <a:gd name="T14" fmla="*/ 10649 w 1478"/>
                      <a:gd name="T15" fmla="*/ 1 h 1685"/>
                      <a:gd name="T16" fmla="*/ 10005 w 1478"/>
                      <a:gd name="T17" fmla="*/ 1 h 1685"/>
                      <a:gd name="T18" fmla="*/ 17506 w 1478"/>
                      <a:gd name="T19" fmla="*/ 1 h 1685"/>
                      <a:gd name="T20" fmla="*/ 10005 w 1478"/>
                      <a:gd name="T21" fmla="*/ 1 h 1685"/>
                      <a:gd name="T22" fmla="*/ 1438 w 1478"/>
                      <a:gd name="T23" fmla="*/ 1 h 1685"/>
                      <a:gd name="T24" fmla="*/ 785 w 1478"/>
                      <a:gd name="T25" fmla="*/ 1 h 1685"/>
                      <a:gd name="T26" fmla="*/ 5082 w 1478"/>
                      <a:gd name="T27" fmla="*/ 1 h 1685"/>
                      <a:gd name="T28" fmla="*/ 6992 w 1478"/>
                      <a:gd name="T29" fmla="*/ 1 h 1685"/>
                      <a:gd name="T30" fmla="*/ 8937 w 1478"/>
                      <a:gd name="T31" fmla="*/ 1 h 1685"/>
                      <a:gd name="T32" fmla="*/ 12362 w 1478"/>
                      <a:gd name="T33" fmla="*/ 1 h 1685"/>
                      <a:gd name="T34" fmla="*/ 16854 w 1478"/>
                      <a:gd name="T35" fmla="*/ 1 h 1685"/>
                      <a:gd name="T36" fmla="*/ 14727 w 1478"/>
                      <a:gd name="T37" fmla="*/ 1 h 1685"/>
                      <a:gd name="T38" fmla="*/ 11719 w 1478"/>
                      <a:gd name="T39" fmla="*/ 1 h 1685"/>
                      <a:gd name="T40" fmla="*/ 9337 w 1478"/>
                      <a:gd name="T41" fmla="*/ 1 h 1685"/>
                      <a:gd name="T42" fmla="*/ 13221 w 1478"/>
                      <a:gd name="T43" fmla="*/ 1 h 1685"/>
                      <a:gd name="T44" fmla="*/ 14941 w 1478"/>
                      <a:gd name="T45" fmla="*/ 1 h 1685"/>
                      <a:gd name="T46" fmla="*/ 13647 w 1478"/>
                      <a:gd name="T47" fmla="*/ 1 h 1685"/>
                      <a:gd name="T48" fmla="*/ 13010 w 1478"/>
                      <a:gd name="T49" fmla="*/ 1 h 1685"/>
                      <a:gd name="T50" fmla="*/ 16643 w 1478"/>
                      <a:gd name="T51" fmla="*/ 1 h 1685"/>
                      <a:gd name="T52" fmla="*/ 20274 w 1478"/>
                      <a:gd name="T53" fmla="*/ 1 h 1685"/>
                      <a:gd name="T54" fmla="*/ 18566 w 1478"/>
                      <a:gd name="T55" fmla="*/ 1 h 1685"/>
                      <a:gd name="T56" fmla="*/ 21781 w 1478"/>
                      <a:gd name="T57" fmla="*/ 1 h 1685"/>
                      <a:gd name="T58" fmla="*/ 24784 w 1478"/>
                      <a:gd name="T59" fmla="*/ 1 h 1685"/>
                      <a:gd name="T60" fmla="*/ 17717 w 1478"/>
                      <a:gd name="T61" fmla="*/ 1 h 1685"/>
                      <a:gd name="T62" fmla="*/ 22436 w 1478"/>
                      <a:gd name="T63" fmla="*/ 1 h 1685"/>
                      <a:gd name="T64" fmla="*/ 26728 w 1478"/>
                      <a:gd name="T65" fmla="*/ 1 h 1685"/>
                      <a:gd name="T66" fmla="*/ 25008 w 1478"/>
                      <a:gd name="T67" fmla="*/ 1 h 1685"/>
                      <a:gd name="T68" fmla="*/ 28673 w 1478"/>
                      <a:gd name="T69" fmla="*/ 1 h 1685"/>
                      <a:gd name="T70" fmla="*/ 27364 w 1478"/>
                      <a:gd name="T71" fmla="*/ 1 h 1685"/>
                      <a:gd name="T72" fmla="*/ 34658 w 1478"/>
                      <a:gd name="T73" fmla="*/ 1 h 1685"/>
                      <a:gd name="T74" fmla="*/ 32085 w 1478"/>
                      <a:gd name="T75" fmla="*/ 1 h 1685"/>
                      <a:gd name="T76" fmla="*/ 19011 w 1478"/>
                      <a:gd name="T77" fmla="*/ 1 h 1685"/>
                      <a:gd name="T78" fmla="*/ 19874 w 1478"/>
                      <a:gd name="T79" fmla="*/ 1 h 1685"/>
                      <a:gd name="T80" fmla="*/ 20938 w 1478"/>
                      <a:gd name="T81" fmla="*/ 1 h 1685"/>
                      <a:gd name="T82" fmla="*/ 25443 w 1478"/>
                      <a:gd name="T83" fmla="*/ 1 h 1685"/>
                      <a:gd name="T84" fmla="*/ 25443 w 1478"/>
                      <a:gd name="T85" fmla="*/ 1 h 1685"/>
                      <a:gd name="T86" fmla="*/ 29074 w 1478"/>
                      <a:gd name="T87" fmla="*/ 1 h 1685"/>
                      <a:gd name="T88" fmla="*/ 31007 w 1478"/>
                      <a:gd name="T89" fmla="*/ 1 h 1685"/>
                      <a:gd name="T90" fmla="*/ 34008 w 1478"/>
                      <a:gd name="T91" fmla="*/ 1 h 1685"/>
                      <a:gd name="T92" fmla="*/ 26518 w 1478"/>
                      <a:gd name="T93" fmla="*/ 1 h 1685"/>
                      <a:gd name="T94" fmla="*/ 20274 w 1478"/>
                      <a:gd name="T95" fmla="*/ 1 h 168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1478"/>
                      <a:gd name="T145" fmla="*/ 0 h 1685"/>
                      <a:gd name="T146" fmla="*/ 1478 w 1478"/>
                      <a:gd name="T147" fmla="*/ 1685 h 1685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1478" h="1685">
                        <a:moveTo>
                          <a:pt x="746" y="0"/>
                        </a:moveTo>
                        <a:cubicBezTo>
                          <a:pt x="729" y="70"/>
                          <a:pt x="713" y="140"/>
                          <a:pt x="701" y="211"/>
                        </a:cubicBezTo>
                        <a:cubicBezTo>
                          <a:pt x="704" y="296"/>
                          <a:pt x="706" y="382"/>
                          <a:pt x="710" y="467"/>
                        </a:cubicBezTo>
                        <a:cubicBezTo>
                          <a:pt x="712" y="506"/>
                          <a:pt x="713" y="546"/>
                          <a:pt x="719" y="585"/>
                        </a:cubicBezTo>
                        <a:cubicBezTo>
                          <a:pt x="722" y="604"/>
                          <a:pt x="731" y="622"/>
                          <a:pt x="737" y="640"/>
                        </a:cubicBezTo>
                        <a:cubicBezTo>
                          <a:pt x="740" y="649"/>
                          <a:pt x="746" y="668"/>
                          <a:pt x="746" y="668"/>
                        </a:cubicBezTo>
                        <a:cubicBezTo>
                          <a:pt x="732" y="710"/>
                          <a:pt x="687" y="709"/>
                          <a:pt x="646" y="723"/>
                        </a:cubicBezTo>
                        <a:cubicBezTo>
                          <a:pt x="526" y="764"/>
                          <a:pt x="417" y="770"/>
                          <a:pt x="289" y="777"/>
                        </a:cubicBezTo>
                        <a:cubicBezTo>
                          <a:pt x="259" y="788"/>
                          <a:pt x="234" y="796"/>
                          <a:pt x="207" y="814"/>
                        </a:cubicBezTo>
                        <a:cubicBezTo>
                          <a:pt x="156" y="890"/>
                          <a:pt x="122" y="911"/>
                          <a:pt x="33" y="933"/>
                        </a:cubicBezTo>
                        <a:cubicBezTo>
                          <a:pt x="47" y="975"/>
                          <a:pt x="58" y="964"/>
                          <a:pt x="97" y="979"/>
                        </a:cubicBezTo>
                        <a:cubicBezTo>
                          <a:pt x="105" y="977"/>
                          <a:pt x="157" y="968"/>
                          <a:pt x="170" y="960"/>
                        </a:cubicBezTo>
                        <a:cubicBezTo>
                          <a:pt x="178" y="956"/>
                          <a:pt x="181" y="946"/>
                          <a:pt x="189" y="942"/>
                        </a:cubicBezTo>
                        <a:cubicBezTo>
                          <a:pt x="206" y="934"/>
                          <a:pt x="226" y="930"/>
                          <a:pt x="244" y="924"/>
                        </a:cubicBezTo>
                        <a:cubicBezTo>
                          <a:pt x="253" y="921"/>
                          <a:pt x="271" y="915"/>
                          <a:pt x="271" y="915"/>
                        </a:cubicBezTo>
                        <a:cubicBezTo>
                          <a:pt x="302" y="882"/>
                          <a:pt x="296" y="860"/>
                          <a:pt x="326" y="905"/>
                        </a:cubicBezTo>
                        <a:cubicBezTo>
                          <a:pt x="317" y="960"/>
                          <a:pt x="321" y="971"/>
                          <a:pt x="271" y="988"/>
                        </a:cubicBezTo>
                        <a:cubicBezTo>
                          <a:pt x="280" y="991"/>
                          <a:pt x="289" y="998"/>
                          <a:pt x="298" y="997"/>
                        </a:cubicBezTo>
                        <a:cubicBezTo>
                          <a:pt x="317" y="995"/>
                          <a:pt x="353" y="979"/>
                          <a:pt x="353" y="979"/>
                        </a:cubicBezTo>
                        <a:cubicBezTo>
                          <a:pt x="363" y="948"/>
                          <a:pt x="380" y="936"/>
                          <a:pt x="390" y="905"/>
                        </a:cubicBezTo>
                        <a:cubicBezTo>
                          <a:pt x="390" y="905"/>
                          <a:pt x="391" y="928"/>
                          <a:pt x="399" y="933"/>
                        </a:cubicBezTo>
                        <a:cubicBezTo>
                          <a:pt x="439" y="960"/>
                          <a:pt x="415" y="949"/>
                          <a:pt x="472" y="960"/>
                        </a:cubicBezTo>
                        <a:cubicBezTo>
                          <a:pt x="475" y="951"/>
                          <a:pt x="485" y="942"/>
                          <a:pt x="481" y="933"/>
                        </a:cubicBezTo>
                        <a:cubicBezTo>
                          <a:pt x="477" y="923"/>
                          <a:pt x="464" y="919"/>
                          <a:pt x="454" y="915"/>
                        </a:cubicBezTo>
                        <a:cubicBezTo>
                          <a:pt x="357" y="871"/>
                          <a:pt x="433" y="919"/>
                          <a:pt x="372" y="878"/>
                        </a:cubicBezTo>
                        <a:cubicBezTo>
                          <a:pt x="366" y="869"/>
                          <a:pt x="350" y="862"/>
                          <a:pt x="353" y="851"/>
                        </a:cubicBezTo>
                        <a:cubicBezTo>
                          <a:pt x="354" y="847"/>
                          <a:pt x="406" y="834"/>
                          <a:pt x="426" y="832"/>
                        </a:cubicBezTo>
                        <a:cubicBezTo>
                          <a:pt x="475" y="827"/>
                          <a:pt x="524" y="826"/>
                          <a:pt x="573" y="823"/>
                        </a:cubicBezTo>
                        <a:cubicBezTo>
                          <a:pt x="594" y="816"/>
                          <a:pt x="617" y="814"/>
                          <a:pt x="637" y="805"/>
                        </a:cubicBezTo>
                        <a:cubicBezTo>
                          <a:pt x="675" y="789"/>
                          <a:pt x="707" y="763"/>
                          <a:pt x="746" y="750"/>
                        </a:cubicBezTo>
                        <a:cubicBezTo>
                          <a:pt x="769" y="811"/>
                          <a:pt x="767" y="795"/>
                          <a:pt x="746" y="905"/>
                        </a:cubicBezTo>
                        <a:cubicBezTo>
                          <a:pt x="740" y="937"/>
                          <a:pt x="663" y="954"/>
                          <a:pt x="646" y="960"/>
                        </a:cubicBezTo>
                        <a:cubicBezTo>
                          <a:pt x="579" y="982"/>
                          <a:pt x="497" y="1017"/>
                          <a:pt x="426" y="1024"/>
                        </a:cubicBezTo>
                        <a:cubicBezTo>
                          <a:pt x="374" y="1029"/>
                          <a:pt x="323" y="1030"/>
                          <a:pt x="271" y="1033"/>
                        </a:cubicBezTo>
                        <a:cubicBezTo>
                          <a:pt x="229" y="1049"/>
                          <a:pt x="186" y="1056"/>
                          <a:pt x="143" y="1070"/>
                        </a:cubicBezTo>
                        <a:cubicBezTo>
                          <a:pt x="110" y="1103"/>
                          <a:pt x="95" y="1146"/>
                          <a:pt x="61" y="1180"/>
                        </a:cubicBezTo>
                        <a:cubicBezTo>
                          <a:pt x="14" y="1227"/>
                          <a:pt x="71" y="1164"/>
                          <a:pt x="24" y="1225"/>
                        </a:cubicBezTo>
                        <a:cubicBezTo>
                          <a:pt x="19" y="1232"/>
                          <a:pt x="0" y="1238"/>
                          <a:pt x="6" y="1244"/>
                        </a:cubicBezTo>
                        <a:cubicBezTo>
                          <a:pt x="12" y="1251"/>
                          <a:pt x="24" y="1238"/>
                          <a:pt x="33" y="1235"/>
                        </a:cubicBezTo>
                        <a:cubicBezTo>
                          <a:pt x="57" y="1199"/>
                          <a:pt x="47" y="1185"/>
                          <a:pt x="88" y="1171"/>
                        </a:cubicBezTo>
                        <a:cubicBezTo>
                          <a:pt x="113" y="1145"/>
                          <a:pt x="154" y="1127"/>
                          <a:pt x="189" y="1116"/>
                        </a:cubicBezTo>
                        <a:cubicBezTo>
                          <a:pt x="198" y="1110"/>
                          <a:pt x="205" y="1094"/>
                          <a:pt x="216" y="1097"/>
                        </a:cubicBezTo>
                        <a:cubicBezTo>
                          <a:pt x="226" y="1099"/>
                          <a:pt x="222" y="1116"/>
                          <a:pt x="225" y="1125"/>
                        </a:cubicBezTo>
                        <a:cubicBezTo>
                          <a:pt x="225" y="1126"/>
                          <a:pt x="239" y="1185"/>
                          <a:pt x="244" y="1189"/>
                        </a:cubicBezTo>
                        <a:cubicBezTo>
                          <a:pt x="259" y="1200"/>
                          <a:pt x="298" y="1207"/>
                          <a:pt x="298" y="1207"/>
                        </a:cubicBezTo>
                        <a:cubicBezTo>
                          <a:pt x="296" y="1193"/>
                          <a:pt x="278" y="1117"/>
                          <a:pt x="298" y="1097"/>
                        </a:cubicBezTo>
                        <a:cubicBezTo>
                          <a:pt x="312" y="1083"/>
                          <a:pt x="335" y="1085"/>
                          <a:pt x="353" y="1079"/>
                        </a:cubicBezTo>
                        <a:cubicBezTo>
                          <a:pt x="362" y="1076"/>
                          <a:pt x="381" y="1070"/>
                          <a:pt x="381" y="1070"/>
                        </a:cubicBezTo>
                        <a:cubicBezTo>
                          <a:pt x="384" y="1079"/>
                          <a:pt x="390" y="1088"/>
                          <a:pt x="390" y="1097"/>
                        </a:cubicBezTo>
                        <a:cubicBezTo>
                          <a:pt x="390" y="1165"/>
                          <a:pt x="358" y="1176"/>
                          <a:pt x="408" y="1143"/>
                        </a:cubicBezTo>
                        <a:cubicBezTo>
                          <a:pt x="436" y="1058"/>
                          <a:pt x="426" y="1083"/>
                          <a:pt x="527" y="1070"/>
                        </a:cubicBezTo>
                        <a:cubicBezTo>
                          <a:pt x="553" y="1061"/>
                          <a:pt x="611" y="1050"/>
                          <a:pt x="637" y="1033"/>
                        </a:cubicBezTo>
                        <a:cubicBezTo>
                          <a:pt x="646" y="1027"/>
                          <a:pt x="654" y="1019"/>
                          <a:pt x="664" y="1015"/>
                        </a:cubicBezTo>
                        <a:cubicBezTo>
                          <a:pt x="682" y="1007"/>
                          <a:pt x="719" y="997"/>
                          <a:pt x="719" y="997"/>
                        </a:cubicBezTo>
                        <a:cubicBezTo>
                          <a:pt x="725" y="1006"/>
                          <a:pt x="735" y="1013"/>
                          <a:pt x="737" y="1024"/>
                        </a:cubicBezTo>
                        <a:cubicBezTo>
                          <a:pt x="744" y="1066"/>
                          <a:pt x="684" y="1121"/>
                          <a:pt x="646" y="1134"/>
                        </a:cubicBezTo>
                        <a:cubicBezTo>
                          <a:pt x="640" y="1143"/>
                          <a:pt x="637" y="1155"/>
                          <a:pt x="628" y="1161"/>
                        </a:cubicBezTo>
                        <a:cubicBezTo>
                          <a:pt x="612" y="1171"/>
                          <a:pt x="573" y="1180"/>
                          <a:pt x="573" y="1180"/>
                        </a:cubicBezTo>
                        <a:cubicBezTo>
                          <a:pt x="567" y="1186"/>
                          <a:pt x="562" y="1194"/>
                          <a:pt x="554" y="1198"/>
                        </a:cubicBezTo>
                        <a:cubicBezTo>
                          <a:pt x="537" y="1206"/>
                          <a:pt x="500" y="1216"/>
                          <a:pt x="500" y="1216"/>
                        </a:cubicBezTo>
                        <a:cubicBezTo>
                          <a:pt x="456" y="1260"/>
                          <a:pt x="368" y="1270"/>
                          <a:pt x="308" y="1280"/>
                        </a:cubicBezTo>
                        <a:cubicBezTo>
                          <a:pt x="303" y="1293"/>
                          <a:pt x="284" y="1321"/>
                          <a:pt x="317" y="1326"/>
                        </a:cubicBezTo>
                        <a:cubicBezTo>
                          <a:pt x="326" y="1327"/>
                          <a:pt x="387" y="1310"/>
                          <a:pt x="399" y="1308"/>
                        </a:cubicBezTo>
                        <a:cubicBezTo>
                          <a:pt x="554" y="1283"/>
                          <a:pt x="405" y="1313"/>
                          <a:pt x="518" y="1289"/>
                        </a:cubicBezTo>
                        <a:cubicBezTo>
                          <a:pt x="507" y="1324"/>
                          <a:pt x="490" y="1362"/>
                          <a:pt x="518" y="1399"/>
                        </a:cubicBezTo>
                        <a:cubicBezTo>
                          <a:pt x="527" y="1411"/>
                          <a:pt x="549" y="1393"/>
                          <a:pt x="564" y="1390"/>
                        </a:cubicBezTo>
                        <a:cubicBezTo>
                          <a:pt x="573" y="1346"/>
                          <a:pt x="581" y="1328"/>
                          <a:pt x="600" y="1289"/>
                        </a:cubicBezTo>
                        <a:cubicBezTo>
                          <a:pt x="604" y="1280"/>
                          <a:pt x="602" y="1269"/>
                          <a:pt x="609" y="1262"/>
                        </a:cubicBezTo>
                        <a:cubicBezTo>
                          <a:pt x="616" y="1255"/>
                          <a:pt x="628" y="1256"/>
                          <a:pt x="637" y="1253"/>
                        </a:cubicBezTo>
                        <a:cubicBezTo>
                          <a:pt x="640" y="1262"/>
                          <a:pt x="647" y="1271"/>
                          <a:pt x="646" y="1280"/>
                        </a:cubicBezTo>
                        <a:cubicBezTo>
                          <a:pt x="645" y="1289"/>
                          <a:pt x="624" y="1345"/>
                          <a:pt x="618" y="1363"/>
                        </a:cubicBezTo>
                        <a:cubicBezTo>
                          <a:pt x="604" y="1402"/>
                          <a:pt x="594" y="1441"/>
                          <a:pt x="582" y="1481"/>
                        </a:cubicBezTo>
                        <a:cubicBezTo>
                          <a:pt x="568" y="1527"/>
                          <a:pt x="567" y="1528"/>
                          <a:pt x="554" y="1564"/>
                        </a:cubicBezTo>
                        <a:cubicBezTo>
                          <a:pt x="551" y="1573"/>
                          <a:pt x="545" y="1591"/>
                          <a:pt x="545" y="1591"/>
                        </a:cubicBezTo>
                        <a:cubicBezTo>
                          <a:pt x="548" y="1609"/>
                          <a:pt x="539" y="1635"/>
                          <a:pt x="554" y="1646"/>
                        </a:cubicBezTo>
                        <a:cubicBezTo>
                          <a:pt x="608" y="1685"/>
                          <a:pt x="619" y="1606"/>
                          <a:pt x="628" y="1582"/>
                        </a:cubicBezTo>
                        <a:cubicBezTo>
                          <a:pt x="634" y="1528"/>
                          <a:pt x="621" y="1480"/>
                          <a:pt x="673" y="1463"/>
                        </a:cubicBezTo>
                        <a:cubicBezTo>
                          <a:pt x="686" y="1424"/>
                          <a:pt x="687" y="1388"/>
                          <a:pt x="710" y="1353"/>
                        </a:cubicBezTo>
                        <a:cubicBezTo>
                          <a:pt x="717" y="1316"/>
                          <a:pt x="725" y="1280"/>
                          <a:pt x="737" y="1244"/>
                        </a:cubicBezTo>
                        <a:cubicBezTo>
                          <a:pt x="776" y="1257"/>
                          <a:pt x="790" y="1288"/>
                          <a:pt x="820" y="1317"/>
                        </a:cubicBezTo>
                        <a:cubicBezTo>
                          <a:pt x="838" y="1372"/>
                          <a:pt x="812" y="1410"/>
                          <a:pt x="865" y="1445"/>
                        </a:cubicBezTo>
                        <a:cubicBezTo>
                          <a:pt x="900" y="1412"/>
                          <a:pt x="879" y="1397"/>
                          <a:pt x="856" y="1363"/>
                        </a:cubicBezTo>
                        <a:cubicBezTo>
                          <a:pt x="841" y="1317"/>
                          <a:pt x="836" y="1295"/>
                          <a:pt x="801" y="1262"/>
                        </a:cubicBezTo>
                        <a:cubicBezTo>
                          <a:pt x="798" y="1253"/>
                          <a:pt x="785" y="1242"/>
                          <a:pt x="792" y="1235"/>
                        </a:cubicBezTo>
                        <a:cubicBezTo>
                          <a:pt x="799" y="1228"/>
                          <a:pt x="811" y="1239"/>
                          <a:pt x="820" y="1244"/>
                        </a:cubicBezTo>
                        <a:cubicBezTo>
                          <a:pt x="914" y="1296"/>
                          <a:pt x="839" y="1269"/>
                          <a:pt x="902" y="1289"/>
                        </a:cubicBezTo>
                        <a:cubicBezTo>
                          <a:pt x="911" y="1295"/>
                          <a:pt x="919" y="1303"/>
                          <a:pt x="929" y="1308"/>
                        </a:cubicBezTo>
                        <a:cubicBezTo>
                          <a:pt x="938" y="1312"/>
                          <a:pt x="949" y="1311"/>
                          <a:pt x="957" y="1317"/>
                        </a:cubicBezTo>
                        <a:cubicBezTo>
                          <a:pt x="966" y="1324"/>
                          <a:pt x="968" y="1335"/>
                          <a:pt x="975" y="1344"/>
                        </a:cubicBezTo>
                        <a:cubicBezTo>
                          <a:pt x="997" y="1372"/>
                          <a:pt x="1024" y="1406"/>
                          <a:pt x="1057" y="1417"/>
                        </a:cubicBezTo>
                        <a:cubicBezTo>
                          <a:pt x="1036" y="1311"/>
                          <a:pt x="989" y="1254"/>
                          <a:pt x="884" y="1225"/>
                        </a:cubicBezTo>
                        <a:cubicBezTo>
                          <a:pt x="847" y="1190"/>
                          <a:pt x="885" y="1221"/>
                          <a:pt x="838" y="1198"/>
                        </a:cubicBezTo>
                        <a:cubicBezTo>
                          <a:pt x="797" y="1178"/>
                          <a:pt x="805" y="1164"/>
                          <a:pt x="756" y="1152"/>
                        </a:cubicBezTo>
                        <a:cubicBezTo>
                          <a:pt x="765" y="1117"/>
                          <a:pt x="781" y="1103"/>
                          <a:pt x="792" y="1070"/>
                        </a:cubicBezTo>
                        <a:cubicBezTo>
                          <a:pt x="841" y="1073"/>
                          <a:pt x="891" y="1065"/>
                          <a:pt x="938" y="1079"/>
                        </a:cubicBezTo>
                        <a:cubicBezTo>
                          <a:pt x="959" y="1085"/>
                          <a:pt x="952" y="1121"/>
                          <a:pt x="957" y="1143"/>
                        </a:cubicBezTo>
                        <a:cubicBezTo>
                          <a:pt x="970" y="1196"/>
                          <a:pt x="970" y="1200"/>
                          <a:pt x="1021" y="1216"/>
                        </a:cubicBezTo>
                        <a:cubicBezTo>
                          <a:pt x="1053" y="1249"/>
                          <a:pt x="1066" y="1274"/>
                          <a:pt x="1112" y="1289"/>
                        </a:cubicBezTo>
                        <a:cubicBezTo>
                          <a:pt x="1121" y="1286"/>
                          <a:pt x="1137" y="1289"/>
                          <a:pt x="1140" y="1280"/>
                        </a:cubicBezTo>
                        <a:cubicBezTo>
                          <a:pt x="1143" y="1272"/>
                          <a:pt x="1129" y="1266"/>
                          <a:pt x="1121" y="1262"/>
                        </a:cubicBezTo>
                        <a:cubicBezTo>
                          <a:pt x="1113" y="1257"/>
                          <a:pt x="1103" y="1257"/>
                          <a:pt x="1094" y="1253"/>
                        </a:cubicBezTo>
                        <a:cubicBezTo>
                          <a:pt x="1084" y="1248"/>
                          <a:pt x="1075" y="1241"/>
                          <a:pt x="1066" y="1235"/>
                        </a:cubicBezTo>
                        <a:cubicBezTo>
                          <a:pt x="1041" y="1159"/>
                          <a:pt x="1117" y="1193"/>
                          <a:pt x="1176" y="1198"/>
                        </a:cubicBezTo>
                        <a:cubicBezTo>
                          <a:pt x="1206" y="1208"/>
                          <a:pt x="1229" y="1224"/>
                          <a:pt x="1258" y="1235"/>
                        </a:cubicBezTo>
                        <a:cubicBezTo>
                          <a:pt x="1296" y="1197"/>
                          <a:pt x="1273" y="1231"/>
                          <a:pt x="1222" y="1198"/>
                        </a:cubicBezTo>
                        <a:cubicBezTo>
                          <a:pt x="1205" y="1187"/>
                          <a:pt x="1194" y="1170"/>
                          <a:pt x="1176" y="1161"/>
                        </a:cubicBezTo>
                        <a:cubicBezTo>
                          <a:pt x="1123" y="1134"/>
                          <a:pt x="1059" y="1136"/>
                          <a:pt x="1002" y="1125"/>
                        </a:cubicBezTo>
                        <a:cubicBezTo>
                          <a:pt x="973" y="1035"/>
                          <a:pt x="1115" y="1085"/>
                          <a:pt x="1167" y="1088"/>
                        </a:cubicBezTo>
                        <a:cubicBezTo>
                          <a:pt x="1205" y="1101"/>
                          <a:pt x="1251" y="1135"/>
                          <a:pt x="1286" y="1152"/>
                        </a:cubicBezTo>
                        <a:cubicBezTo>
                          <a:pt x="1314" y="1166"/>
                          <a:pt x="1348" y="1170"/>
                          <a:pt x="1377" y="1180"/>
                        </a:cubicBezTo>
                        <a:cubicBezTo>
                          <a:pt x="1411" y="1212"/>
                          <a:pt x="1433" y="1207"/>
                          <a:pt x="1478" y="1198"/>
                        </a:cubicBezTo>
                        <a:cubicBezTo>
                          <a:pt x="1475" y="1189"/>
                          <a:pt x="1477" y="1177"/>
                          <a:pt x="1469" y="1171"/>
                        </a:cubicBezTo>
                        <a:cubicBezTo>
                          <a:pt x="1444" y="1153"/>
                          <a:pt x="1411" y="1150"/>
                          <a:pt x="1386" y="1134"/>
                        </a:cubicBezTo>
                        <a:cubicBezTo>
                          <a:pt x="1380" y="1125"/>
                          <a:pt x="1376" y="1114"/>
                          <a:pt x="1368" y="1107"/>
                        </a:cubicBezTo>
                        <a:cubicBezTo>
                          <a:pt x="1359" y="1100"/>
                          <a:pt x="1311" y="1090"/>
                          <a:pt x="1304" y="1088"/>
                        </a:cubicBezTo>
                        <a:cubicBezTo>
                          <a:pt x="1185" y="1053"/>
                          <a:pt x="1301" y="1083"/>
                          <a:pt x="1213" y="1061"/>
                        </a:cubicBezTo>
                        <a:cubicBezTo>
                          <a:pt x="1132" y="984"/>
                          <a:pt x="874" y="1008"/>
                          <a:pt x="810" y="1006"/>
                        </a:cubicBezTo>
                        <a:cubicBezTo>
                          <a:pt x="813" y="994"/>
                          <a:pt x="816" y="981"/>
                          <a:pt x="820" y="969"/>
                        </a:cubicBezTo>
                        <a:cubicBezTo>
                          <a:pt x="826" y="951"/>
                          <a:pt x="838" y="915"/>
                          <a:pt x="838" y="915"/>
                        </a:cubicBezTo>
                        <a:cubicBezTo>
                          <a:pt x="841" y="881"/>
                          <a:pt x="843" y="848"/>
                          <a:pt x="847" y="814"/>
                        </a:cubicBezTo>
                        <a:cubicBezTo>
                          <a:pt x="849" y="793"/>
                          <a:pt x="843" y="767"/>
                          <a:pt x="856" y="750"/>
                        </a:cubicBezTo>
                        <a:cubicBezTo>
                          <a:pt x="862" y="741"/>
                          <a:pt x="867" y="769"/>
                          <a:pt x="874" y="777"/>
                        </a:cubicBezTo>
                        <a:cubicBezTo>
                          <a:pt x="880" y="784"/>
                          <a:pt x="885" y="791"/>
                          <a:pt x="893" y="796"/>
                        </a:cubicBezTo>
                        <a:cubicBezTo>
                          <a:pt x="907" y="804"/>
                          <a:pt x="957" y="812"/>
                          <a:pt x="966" y="814"/>
                        </a:cubicBezTo>
                        <a:cubicBezTo>
                          <a:pt x="989" y="884"/>
                          <a:pt x="1001" y="972"/>
                          <a:pt x="1066" y="1015"/>
                        </a:cubicBezTo>
                        <a:cubicBezTo>
                          <a:pt x="1072" y="1009"/>
                          <a:pt x="1084" y="1006"/>
                          <a:pt x="1085" y="997"/>
                        </a:cubicBezTo>
                        <a:cubicBezTo>
                          <a:pt x="1090" y="960"/>
                          <a:pt x="1059" y="894"/>
                          <a:pt x="1048" y="860"/>
                        </a:cubicBezTo>
                        <a:cubicBezTo>
                          <a:pt x="1045" y="851"/>
                          <a:pt x="1048" y="884"/>
                          <a:pt x="1057" y="887"/>
                        </a:cubicBezTo>
                        <a:cubicBezTo>
                          <a:pt x="1066" y="890"/>
                          <a:pt x="1076" y="893"/>
                          <a:pt x="1085" y="896"/>
                        </a:cubicBezTo>
                        <a:cubicBezTo>
                          <a:pt x="1116" y="929"/>
                          <a:pt x="1095" y="912"/>
                          <a:pt x="1158" y="933"/>
                        </a:cubicBezTo>
                        <a:cubicBezTo>
                          <a:pt x="1167" y="936"/>
                          <a:pt x="1185" y="942"/>
                          <a:pt x="1185" y="942"/>
                        </a:cubicBezTo>
                        <a:cubicBezTo>
                          <a:pt x="1225" y="979"/>
                          <a:pt x="1179" y="942"/>
                          <a:pt x="1240" y="969"/>
                        </a:cubicBezTo>
                        <a:cubicBezTo>
                          <a:pt x="1291" y="991"/>
                          <a:pt x="1332" y="1023"/>
                          <a:pt x="1386" y="1043"/>
                        </a:cubicBezTo>
                        <a:cubicBezTo>
                          <a:pt x="1429" y="1084"/>
                          <a:pt x="1428" y="1034"/>
                          <a:pt x="1414" y="1006"/>
                        </a:cubicBezTo>
                        <a:cubicBezTo>
                          <a:pt x="1402" y="983"/>
                          <a:pt x="1338" y="926"/>
                          <a:pt x="1322" y="915"/>
                        </a:cubicBezTo>
                        <a:cubicBezTo>
                          <a:pt x="1261" y="872"/>
                          <a:pt x="1185" y="860"/>
                          <a:pt x="1112" y="851"/>
                        </a:cubicBezTo>
                        <a:cubicBezTo>
                          <a:pt x="1058" y="794"/>
                          <a:pt x="1223" y="805"/>
                          <a:pt x="1231" y="805"/>
                        </a:cubicBezTo>
                        <a:cubicBezTo>
                          <a:pt x="1304" y="801"/>
                          <a:pt x="1377" y="799"/>
                          <a:pt x="1450" y="796"/>
                        </a:cubicBezTo>
                        <a:cubicBezTo>
                          <a:pt x="1473" y="733"/>
                          <a:pt x="1469" y="771"/>
                          <a:pt x="1350" y="759"/>
                        </a:cubicBezTo>
                        <a:cubicBezTo>
                          <a:pt x="1329" y="757"/>
                          <a:pt x="1307" y="753"/>
                          <a:pt x="1286" y="750"/>
                        </a:cubicBezTo>
                        <a:cubicBezTo>
                          <a:pt x="1234" y="753"/>
                          <a:pt x="1182" y="752"/>
                          <a:pt x="1130" y="759"/>
                        </a:cubicBezTo>
                        <a:cubicBezTo>
                          <a:pt x="1111" y="761"/>
                          <a:pt x="1076" y="777"/>
                          <a:pt x="1076" y="777"/>
                        </a:cubicBezTo>
                        <a:cubicBezTo>
                          <a:pt x="1035" y="764"/>
                          <a:pt x="1005" y="726"/>
                          <a:pt x="966" y="713"/>
                        </a:cubicBezTo>
                        <a:cubicBezTo>
                          <a:pt x="896" y="690"/>
                          <a:pt x="930" y="699"/>
                          <a:pt x="865" y="686"/>
                        </a:cubicBezTo>
                        <a:cubicBezTo>
                          <a:pt x="839" y="607"/>
                          <a:pt x="843" y="510"/>
                          <a:pt x="838" y="430"/>
                        </a:cubicBezTo>
                        <a:cubicBezTo>
                          <a:pt x="844" y="278"/>
                          <a:pt x="856" y="149"/>
                          <a:pt x="856" y="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D6FE86"/>
                      </a:gs>
                      <a:gs pos="100000">
                        <a:srgbClr val="FFCC66"/>
                      </a:gs>
                    </a:gsLst>
                    <a:lin ang="5400000" scaled="1"/>
                  </a:gradFill>
                  <a:ln w="9525" cap="flat" cmpd="sng">
                    <a:solidFill>
                      <a:srgbClr val="33333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36000" rIns="108000" bIns="36000" anchor="ctr">
                    <a:spAutoFit/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9" name="Group 111"/>
                <p:cNvGrpSpPr>
                  <a:grpSpLocks/>
                </p:cNvGrpSpPr>
                <p:nvPr/>
              </p:nvGrpSpPr>
              <p:grpSpPr bwMode="auto">
                <a:xfrm>
                  <a:off x="3120" y="864"/>
                  <a:ext cx="202" cy="158"/>
                  <a:chOff x="3099" y="850"/>
                  <a:chExt cx="202" cy="158"/>
                </a:xfrm>
              </p:grpSpPr>
              <p:sp>
                <p:nvSpPr>
                  <p:cNvPr id="341" name="Freeform 112"/>
                  <p:cNvSpPr>
                    <a:spLocks/>
                  </p:cNvSpPr>
                  <p:nvPr/>
                </p:nvSpPr>
                <p:spPr bwMode="black">
                  <a:xfrm>
                    <a:off x="3237" y="933"/>
                    <a:ext cx="64" cy="42"/>
                  </a:xfrm>
                  <a:custGeom>
                    <a:avLst/>
                    <a:gdLst>
                      <a:gd name="T0" fmla="*/ 0 w 64"/>
                      <a:gd name="T1" fmla="*/ 0 h 42"/>
                      <a:gd name="T2" fmla="*/ 64 w 64"/>
                      <a:gd name="T3" fmla="*/ 36 h 42"/>
                      <a:gd name="T4" fmla="*/ 0 60000 65536"/>
                      <a:gd name="T5" fmla="*/ 0 60000 65536"/>
                      <a:gd name="T6" fmla="*/ 0 w 64"/>
                      <a:gd name="T7" fmla="*/ 0 h 42"/>
                      <a:gd name="T8" fmla="*/ 64 w 64"/>
                      <a:gd name="T9" fmla="*/ 42 h 42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4" h="42">
                        <a:moveTo>
                          <a:pt x="0" y="0"/>
                        </a:moveTo>
                        <a:cubicBezTo>
                          <a:pt x="14" y="42"/>
                          <a:pt x="22" y="36"/>
                          <a:pt x="64" y="36"/>
                        </a:cubicBez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ru-RU"/>
                  </a:p>
                </p:txBody>
              </p:sp>
              <p:sp>
                <p:nvSpPr>
                  <p:cNvPr id="342" name="Freeform 113"/>
                  <p:cNvSpPr>
                    <a:spLocks/>
                  </p:cNvSpPr>
                  <p:nvPr/>
                </p:nvSpPr>
                <p:spPr bwMode="black">
                  <a:xfrm>
                    <a:off x="3273" y="878"/>
                    <a:ext cx="18" cy="27"/>
                  </a:xfrm>
                  <a:custGeom>
                    <a:avLst/>
                    <a:gdLst>
                      <a:gd name="T0" fmla="*/ 0 w 18"/>
                      <a:gd name="T1" fmla="*/ 27 h 27"/>
                      <a:gd name="T2" fmla="*/ 18 w 18"/>
                      <a:gd name="T3" fmla="*/ 0 h 27"/>
                      <a:gd name="T4" fmla="*/ 0 w 18"/>
                      <a:gd name="T5" fmla="*/ 27 h 27"/>
                      <a:gd name="T6" fmla="*/ 0 60000 65536"/>
                      <a:gd name="T7" fmla="*/ 0 60000 65536"/>
                      <a:gd name="T8" fmla="*/ 0 60000 65536"/>
                      <a:gd name="T9" fmla="*/ 0 w 18"/>
                      <a:gd name="T10" fmla="*/ 0 h 27"/>
                      <a:gd name="T11" fmla="*/ 18 w 18"/>
                      <a:gd name="T12" fmla="*/ 27 h 2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8" h="27">
                        <a:moveTo>
                          <a:pt x="0" y="27"/>
                        </a:moveTo>
                        <a:cubicBezTo>
                          <a:pt x="6" y="18"/>
                          <a:pt x="18" y="0"/>
                          <a:pt x="18" y="0"/>
                        </a:cubicBezTo>
                        <a:cubicBezTo>
                          <a:pt x="18" y="0"/>
                          <a:pt x="6" y="18"/>
                          <a:pt x="0" y="2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ru-RU"/>
                  </a:p>
                </p:txBody>
              </p:sp>
              <p:sp>
                <p:nvSpPr>
                  <p:cNvPr id="343" name="Freeform 114"/>
                  <p:cNvSpPr>
                    <a:spLocks/>
                  </p:cNvSpPr>
                  <p:nvPr/>
                </p:nvSpPr>
                <p:spPr bwMode="black">
                  <a:xfrm>
                    <a:off x="3099" y="850"/>
                    <a:ext cx="37" cy="9"/>
                  </a:xfrm>
                  <a:custGeom>
                    <a:avLst/>
                    <a:gdLst>
                      <a:gd name="T0" fmla="*/ 0 w 37"/>
                      <a:gd name="T1" fmla="*/ 9 h 9"/>
                      <a:gd name="T2" fmla="*/ 37 w 37"/>
                      <a:gd name="T3" fmla="*/ 0 h 9"/>
                      <a:gd name="T4" fmla="*/ 0 w 37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37"/>
                      <a:gd name="T10" fmla="*/ 0 h 9"/>
                      <a:gd name="T11" fmla="*/ 37 w 37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" h="9">
                        <a:moveTo>
                          <a:pt x="0" y="9"/>
                        </a:moveTo>
                        <a:cubicBezTo>
                          <a:pt x="12" y="6"/>
                          <a:pt x="37" y="0"/>
                          <a:pt x="37" y="0"/>
                        </a:cubicBezTo>
                        <a:cubicBezTo>
                          <a:pt x="37" y="0"/>
                          <a:pt x="12" y="6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ru-RU"/>
                  </a:p>
                </p:txBody>
              </p:sp>
              <p:sp>
                <p:nvSpPr>
                  <p:cNvPr id="344" name="Freeform 115"/>
                  <p:cNvSpPr>
                    <a:spLocks/>
                  </p:cNvSpPr>
                  <p:nvPr/>
                </p:nvSpPr>
                <p:spPr bwMode="black">
                  <a:xfrm>
                    <a:off x="3120" y="898"/>
                    <a:ext cx="54" cy="110"/>
                  </a:xfrm>
                  <a:custGeom>
                    <a:avLst/>
                    <a:gdLst>
                      <a:gd name="T0" fmla="*/ 54 w 54"/>
                      <a:gd name="T1" fmla="*/ 41 h 110"/>
                      <a:gd name="T2" fmla="*/ 0 w 54"/>
                      <a:gd name="T3" fmla="*/ 68 h 110"/>
                      <a:gd name="T4" fmla="*/ 9 w 54"/>
                      <a:gd name="T5" fmla="*/ 96 h 110"/>
                      <a:gd name="T6" fmla="*/ 54 w 54"/>
                      <a:gd name="T7" fmla="*/ 41 h 1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4"/>
                      <a:gd name="T13" fmla="*/ 0 h 110"/>
                      <a:gd name="T14" fmla="*/ 54 w 54"/>
                      <a:gd name="T15" fmla="*/ 110 h 11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4" h="110">
                        <a:moveTo>
                          <a:pt x="54" y="41"/>
                        </a:moveTo>
                        <a:cubicBezTo>
                          <a:pt x="15" y="0"/>
                          <a:pt x="10" y="28"/>
                          <a:pt x="0" y="68"/>
                        </a:cubicBezTo>
                        <a:cubicBezTo>
                          <a:pt x="3" y="77"/>
                          <a:pt x="0" y="92"/>
                          <a:pt x="9" y="96"/>
                        </a:cubicBezTo>
                        <a:cubicBezTo>
                          <a:pt x="38" y="110"/>
                          <a:pt x="47" y="55"/>
                          <a:pt x="54" y="4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lIns="90000" tIns="46800" rIns="90000" bIns="46800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0" name="Freeform 116"/>
                <p:cNvSpPr>
                  <a:spLocks/>
                </p:cNvSpPr>
                <p:nvPr/>
              </p:nvSpPr>
              <p:spPr bwMode="black">
                <a:xfrm>
                  <a:off x="2920" y="2971"/>
                  <a:ext cx="158" cy="141"/>
                </a:xfrm>
                <a:custGeom>
                  <a:avLst/>
                  <a:gdLst>
                    <a:gd name="T0" fmla="*/ 15 w 158"/>
                    <a:gd name="T1" fmla="*/ 128 h 141"/>
                    <a:gd name="T2" fmla="*/ 42 w 158"/>
                    <a:gd name="T3" fmla="*/ 64 h 141"/>
                    <a:gd name="T4" fmla="*/ 88 w 158"/>
                    <a:gd name="T5" fmla="*/ 19 h 141"/>
                    <a:gd name="T6" fmla="*/ 143 w 158"/>
                    <a:gd name="T7" fmla="*/ 0 h 141"/>
                    <a:gd name="T8" fmla="*/ 97 w 158"/>
                    <a:gd name="T9" fmla="*/ 101 h 141"/>
                    <a:gd name="T10" fmla="*/ 15 w 158"/>
                    <a:gd name="T11" fmla="*/ 128 h 1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8"/>
                    <a:gd name="T19" fmla="*/ 0 h 141"/>
                    <a:gd name="T20" fmla="*/ 158 w 158"/>
                    <a:gd name="T21" fmla="*/ 141 h 1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8" h="141">
                      <a:moveTo>
                        <a:pt x="15" y="128"/>
                      </a:moveTo>
                      <a:cubicBezTo>
                        <a:pt x="1" y="87"/>
                        <a:pt x="0" y="80"/>
                        <a:pt x="42" y="64"/>
                      </a:cubicBezTo>
                      <a:cubicBezTo>
                        <a:pt x="57" y="49"/>
                        <a:pt x="68" y="26"/>
                        <a:pt x="88" y="19"/>
                      </a:cubicBezTo>
                      <a:cubicBezTo>
                        <a:pt x="106" y="13"/>
                        <a:pt x="143" y="0"/>
                        <a:pt x="143" y="0"/>
                      </a:cubicBezTo>
                      <a:cubicBezTo>
                        <a:pt x="158" y="47"/>
                        <a:pt x="145" y="86"/>
                        <a:pt x="97" y="101"/>
                      </a:cubicBezTo>
                      <a:cubicBezTo>
                        <a:pt x="71" y="140"/>
                        <a:pt x="60" y="141"/>
                        <a:pt x="15" y="128"/>
                      </a:cubicBezTo>
                      <a:close/>
                    </a:path>
                  </a:pathLst>
                </a:custGeom>
                <a:solidFill>
                  <a:srgbClr val="B8FF91"/>
                </a:solidFill>
                <a:ln w="9525" cmpd="sng">
                  <a:noFill/>
                  <a:prstDash val="solid"/>
                  <a:round/>
                  <a:headEnd/>
                  <a:tailEnd/>
                </a:ln>
              </p:spPr>
              <p:txBody>
                <a:bodyPr lIns="90000" tIns="46800" rIns="90000" bIns="46800"/>
                <a:lstStyle/>
                <a:p>
                  <a:endParaRPr lang="ru-RU"/>
                </a:p>
              </p:txBody>
            </p:sp>
          </p:grpSp>
          <p:sp>
            <p:nvSpPr>
              <p:cNvPr id="336" name="Freeform 117"/>
              <p:cNvSpPr>
                <a:spLocks/>
              </p:cNvSpPr>
              <p:nvPr/>
            </p:nvSpPr>
            <p:spPr bwMode="black">
              <a:xfrm>
                <a:off x="3168" y="1248"/>
                <a:ext cx="54" cy="110"/>
              </a:xfrm>
              <a:custGeom>
                <a:avLst/>
                <a:gdLst>
                  <a:gd name="T0" fmla="*/ 54 w 54"/>
                  <a:gd name="T1" fmla="*/ 41 h 110"/>
                  <a:gd name="T2" fmla="*/ 0 w 54"/>
                  <a:gd name="T3" fmla="*/ 68 h 110"/>
                  <a:gd name="T4" fmla="*/ 9 w 54"/>
                  <a:gd name="T5" fmla="*/ 96 h 110"/>
                  <a:gd name="T6" fmla="*/ 54 w 54"/>
                  <a:gd name="T7" fmla="*/ 41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110"/>
                  <a:gd name="T14" fmla="*/ 54 w 54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110">
                    <a:moveTo>
                      <a:pt x="54" y="41"/>
                    </a:moveTo>
                    <a:cubicBezTo>
                      <a:pt x="15" y="0"/>
                      <a:pt x="10" y="28"/>
                      <a:pt x="0" y="68"/>
                    </a:cubicBezTo>
                    <a:cubicBezTo>
                      <a:pt x="3" y="77"/>
                      <a:pt x="0" y="92"/>
                      <a:pt x="9" y="96"/>
                    </a:cubicBezTo>
                    <a:cubicBezTo>
                      <a:pt x="38" y="110"/>
                      <a:pt x="47" y="55"/>
                      <a:pt x="54" y="41"/>
                    </a:cubicBezTo>
                    <a:close/>
                  </a:path>
                </a:pathLst>
              </a:custGeom>
              <a:solidFill>
                <a:srgbClr val="B8FF91"/>
              </a:solidFill>
              <a:ln w="9525" cmpd="sng">
                <a:noFill/>
                <a:prstDash val="solid"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ru-RU"/>
              </a:p>
            </p:txBody>
          </p:sp>
          <p:sp>
            <p:nvSpPr>
              <p:cNvPr id="337" name="Freeform 118"/>
              <p:cNvSpPr>
                <a:spLocks/>
              </p:cNvSpPr>
              <p:nvPr/>
            </p:nvSpPr>
            <p:spPr bwMode="black">
              <a:xfrm>
                <a:off x="3087" y="920"/>
                <a:ext cx="108" cy="113"/>
              </a:xfrm>
              <a:custGeom>
                <a:avLst/>
                <a:gdLst>
                  <a:gd name="T0" fmla="*/ 9 w 108"/>
                  <a:gd name="T1" fmla="*/ 76 h 113"/>
                  <a:gd name="T2" fmla="*/ 0 w 108"/>
                  <a:gd name="T3" fmla="*/ 30 h 113"/>
                  <a:gd name="T4" fmla="*/ 9 w 108"/>
                  <a:gd name="T5" fmla="*/ 3 h 113"/>
                  <a:gd name="T6" fmla="*/ 64 w 108"/>
                  <a:gd name="T7" fmla="*/ 21 h 113"/>
                  <a:gd name="T8" fmla="*/ 73 w 108"/>
                  <a:gd name="T9" fmla="*/ 103 h 113"/>
                  <a:gd name="T10" fmla="*/ 28 w 108"/>
                  <a:gd name="T11" fmla="*/ 94 h 113"/>
                  <a:gd name="T12" fmla="*/ 9 w 108"/>
                  <a:gd name="T13" fmla="*/ 76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113"/>
                  <a:gd name="T23" fmla="*/ 108 w 108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113">
                    <a:moveTo>
                      <a:pt x="9" y="76"/>
                    </a:moveTo>
                    <a:cubicBezTo>
                      <a:pt x="6" y="61"/>
                      <a:pt x="0" y="46"/>
                      <a:pt x="0" y="30"/>
                    </a:cubicBezTo>
                    <a:cubicBezTo>
                      <a:pt x="0" y="21"/>
                      <a:pt x="0" y="4"/>
                      <a:pt x="9" y="3"/>
                    </a:cubicBezTo>
                    <a:cubicBezTo>
                      <a:pt x="28" y="0"/>
                      <a:pt x="64" y="21"/>
                      <a:pt x="64" y="21"/>
                    </a:cubicBezTo>
                    <a:cubicBezTo>
                      <a:pt x="78" y="42"/>
                      <a:pt x="108" y="73"/>
                      <a:pt x="73" y="103"/>
                    </a:cubicBezTo>
                    <a:cubicBezTo>
                      <a:pt x="61" y="113"/>
                      <a:pt x="43" y="97"/>
                      <a:pt x="28" y="94"/>
                    </a:cubicBezTo>
                    <a:cubicBezTo>
                      <a:pt x="22" y="88"/>
                      <a:pt x="9" y="76"/>
                      <a:pt x="9" y="76"/>
                    </a:cubicBezTo>
                    <a:close/>
                  </a:path>
                </a:pathLst>
              </a:custGeom>
              <a:solidFill>
                <a:srgbClr val="B8FF91"/>
              </a:solidFill>
              <a:ln w="9525" cmpd="sng">
                <a:noFill/>
                <a:prstDash val="solid"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endParaRPr lang="ru-RU"/>
              </a:p>
            </p:txBody>
          </p:sp>
        </p:grpSp>
      </p:grpSp>
      <p:grpSp>
        <p:nvGrpSpPr>
          <p:cNvPr id="14" name="Group 119"/>
          <p:cNvGrpSpPr>
            <a:grpSpLocks/>
          </p:cNvGrpSpPr>
          <p:nvPr/>
        </p:nvGrpSpPr>
        <p:grpSpPr bwMode="auto">
          <a:xfrm>
            <a:off x="1248828" y="2165766"/>
            <a:ext cx="9053513" cy="3995738"/>
            <a:chOff x="-376" y="1344"/>
            <a:chExt cx="5703" cy="2517"/>
          </a:xfrm>
        </p:grpSpPr>
        <p:grpSp>
          <p:nvGrpSpPr>
            <p:cNvPr id="270" name="Group 120"/>
            <p:cNvGrpSpPr>
              <a:grpSpLocks/>
            </p:cNvGrpSpPr>
            <p:nvPr/>
          </p:nvGrpSpPr>
          <p:grpSpPr bwMode="auto">
            <a:xfrm>
              <a:off x="-376" y="1344"/>
              <a:ext cx="5703" cy="2517"/>
              <a:chOff x="-376" y="1344"/>
              <a:chExt cx="5703" cy="2517"/>
            </a:xfrm>
          </p:grpSpPr>
          <p:grpSp>
            <p:nvGrpSpPr>
              <p:cNvPr id="272" name="Group 121"/>
              <p:cNvGrpSpPr>
                <a:grpSpLocks/>
              </p:cNvGrpSpPr>
              <p:nvPr/>
            </p:nvGrpSpPr>
            <p:grpSpPr bwMode="auto">
              <a:xfrm>
                <a:off x="1632" y="3360"/>
                <a:ext cx="541" cy="501"/>
                <a:chOff x="1632" y="3360"/>
                <a:chExt cx="541" cy="501"/>
              </a:xfrm>
            </p:grpSpPr>
            <p:grpSp>
              <p:nvGrpSpPr>
                <p:cNvPr id="279" name="Group 122"/>
                <p:cNvGrpSpPr>
                  <a:grpSpLocks/>
                </p:cNvGrpSpPr>
                <p:nvPr/>
              </p:nvGrpSpPr>
              <p:grpSpPr bwMode="auto">
                <a:xfrm>
                  <a:off x="1776" y="3600"/>
                  <a:ext cx="397" cy="261"/>
                  <a:chOff x="3471" y="3680"/>
                  <a:chExt cx="397" cy="261"/>
                </a:xfrm>
              </p:grpSpPr>
              <p:sp>
                <p:nvSpPr>
                  <p:cNvPr id="306" name="Oval 123"/>
                  <p:cNvSpPr>
                    <a:spLocks noChangeArrowheads="1"/>
                  </p:cNvSpPr>
                  <p:nvPr/>
                </p:nvSpPr>
                <p:spPr bwMode="black">
                  <a:xfrm>
                    <a:off x="3586" y="3680"/>
                    <a:ext cx="282" cy="26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CCFF"/>
                      </a:gs>
                      <a:gs pos="100000">
                        <a:srgbClr val="0066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 anchor="ctr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GB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C</a:t>
                    </a:r>
                    <a:r>
                      <a:rPr lang="ru-RU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а</a:t>
                    </a:r>
                    <a:endParaRPr lang="en-GB" sz="1100" b="1" spc="-150" dirty="0">
                      <a:solidFill>
                        <a:srgbClr val="000000"/>
                      </a:solidFill>
                      <a:cs typeface="Tahoma" pitchFamily="34" charset="0"/>
                    </a:endParaRPr>
                  </a:p>
                </p:txBody>
              </p:sp>
              <p:grpSp>
                <p:nvGrpSpPr>
                  <p:cNvPr id="307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3471" y="3731"/>
                    <a:ext cx="179" cy="151"/>
                    <a:chOff x="596" y="2024"/>
                    <a:chExt cx="225" cy="206"/>
                  </a:xfrm>
                </p:grpSpPr>
                <p:grpSp>
                  <p:nvGrpSpPr>
                    <p:cNvPr id="308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38" y="2056"/>
                      <a:ext cx="183" cy="174"/>
                      <a:chOff x="702" y="2330"/>
                      <a:chExt cx="201" cy="197"/>
                    </a:xfrm>
                  </p:grpSpPr>
                  <p:sp>
                    <p:nvSpPr>
                      <p:cNvPr id="325" name="Oval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02" y="2330"/>
                        <a:ext cx="201" cy="197"/>
                      </a:xfrm>
                      <a:prstGeom prst="ellipse">
                        <a:avLst/>
                      </a:prstGeom>
                      <a:solidFill>
                        <a:srgbClr val="E1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6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8" y="2336"/>
                        <a:ext cx="126" cy="121"/>
                      </a:xfrm>
                      <a:custGeom>
                        <a:avLst/>
                        <a:gdLst>
                          <a:gd name="T0" fmla="*/ 71 w 126"/>
                          <a:gd name="T1" fmla="*/ 2 h 121"/>
                          <a:gd name="T2" fmla="*/ 54 w 126"/>
                          <a:gd name="T3" fmla="*/ 6 h 121"/>
                          <a:gd name="T4" fmla="*/ 39 w 126"/>
                          <a:gd name="T5" fmla="*/ 12 h 121"/>
                          <a:gd name="T6" fmla="*/ 26 w 126"/>
                          <a:gd name="T7" fmla="*/ 20 h 121"/>
                          <a:gd name="T8" fmla="*/ 16 w 126"/>
                          <a:gd name="T9" fmla="*/ 31 h 121"/>
                          <a:gd name="T10" fmla="*/ 7 w 126"/>
                          <a:gd name="T11" fmla="*/ 44 h 121"/>
                          <a:gd name="T12" fmla="*/ 2 w 126"/>
                          <a:gd name="T13" fmla="*/ 59 h 121"/>
                          <a:gd name="T14" fmla="*/ 0 w 126"/>
                          <a:gd name="T15" fmla="*/ 75 h 121"/>
                          <a:gd name="T16" fmla="*/ 0 w 126"/>
                          <a:gd name="T17" fmla="*/ 90 h 121"/>
                          <a:gd name="T18" fmla="*/ 4 w 126"/>
                          <a:gd name="T19" fmla="*/ 103 h 121"/>
                          <a:gd name="T20" fmla="*/ 11 w 126"/>
                          <a:gd name="T21" fmla="*/ 111 h 121"/>
                          <a:gd name="T22" fmla="*/ 20 w 126"/>
                          <a:gd name="T23" fmla="*/ 117 h 121"/>
                          <a:gd name="T24" fmla="*/ 31 w 126"/>
                          <a:gd name="T25" fmla="*/ 119 h 121"/>
                          <a:gd name="T26" fmla="*/ 42 w 126"/>
                          <a:gd name="T27" fmla="*/ 120 h 121"/>
                          <a:gd name="T28" fmla="*/ 51 w 126"/>
                          <a:gd name="T29" fmla="*/ 120 h 121"/>
                          <a:gd name="T30" fmla="*/ 61 w 126"/>
                          <a:gd name="T31" fmla="*/ 119 h 121"/>
                          <a:gd name="T32" fmla="*/ 69 w 126"/>
                          <a:gd name="T33" fmla="*/ 118 h 121"/>
                          <a:gd name="T34" fmla="*/ 78 w 126"/>
                          <a:gd name="T35" fmla="*/ 115 h 121"/>
                          <a:gd name="T36" fmla="*/ 87 w 126"/>
                          <a:gd name="T37" fmla="*/ 110 h 121"/>
                          <a:gd name="T38" fmla="*/ 96 w 126"/>
                          <a:gd name="T39" fmla="*/ 103 h 121"/>
                          <a:gd name="T40" fmla="*/ 105 w 126"/>
                          <a:gd name="T41" fmla="*/ 96 h 121"/>
                          <a:gd name="T42" fmla="*/ 112 w 126"/>
                          <a:gd name="T43" fmla="*/ 86 h 121"/>
                          <a:gd name="T44" fmla="*/ 117 w 126"/>
                          <a:gd name="T45" fmla="*/ 75 h 121"/>
                          <a:gd name="T46" fmla="*/ 122 w 126"/>
                          <a:gd name="T47" fmla="*/ 62 h 121"/>
                          <a:gd name="T48" fmla="*/ 124 w 126"/>
                          <a:gd name="T49" fmla="*/ 50 h 121"/>
                          <a:gd name="T50" fmla="*/ 124 w 126"/>
                          <a:gd name="T51" fmla="*/ 38 h 121"/>
                          <a:gd name="T52" fmla="*/ 122 w 126"/>
                          <a:gd name="T53" fmla="*/ 29 h 121"/>
                          <a:gd name="T54" fmla="*/ 119 w 126"/>
                          <a:gd name="T55" fmla="*/ 19 h 121"/>
                          <a:gd name="T56" fmla="*/ 113 w 126"/>
                          <a:gd name="T57" fmla="*/ 13 h 121"/>
                          <a:gd name="T58" fmla="*/ 106 w 126"/>
                          <a:gd name="T59" fmla="*/ 7 h 121"/>
                          <a:gd name="T60" fmla="*/ 97 w 126"/>
                          <a:gd name="T61" fmla="*/ 3 h 121"/>
                          <a:gd name="T62" fmla="*/ 86 w 126"/>
                          <a:gd name="T63" fmla="*/ 2 h 121"/>
                          <a:gd name="T64" fmla="*/ 81 w 126"/>
                          <a:gd name="T65" fmla="*/ 0 h 12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6"/>
                          <a:gd name="T100" fmla="*/ 0 h 121"/>
                          <a:gd name="T101" fmla="*/ 126 w 126"/>
                          <a:gd name="T102" fmla="*/ 121 h 12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6" h="121">
                            <a:moveTo>
                              <a:pt x="81" y="0"/>
                            </a:moveTo>
                            <a:lnTo>
                              <a:pt x="71" y="2"/>
                            </a:lnTo>
                            <a:lnTo>
                              <a:pt x="63" y="3"/>
                            </a:lnTo>
                            <a:lnTo>
                              <a:pt x="54" y="6"/>
                            </a:lnTo>
                            <a:lnTo>
                              <a:pt x="47" y="8"/>
                            </a:lnTo>
                            <a:lnTo>
                              <a:pt x="39" y="12"/>
                            </a:lnTo>
                            <a:lnTo>
                              <a:pt x="32" y="15"/>
                            </a:lnTo>
                            <a:lnTo>
                              <a:pt x="26" y="20"/>
                            </a:lnTo>
                            <a:lnTo>
                              <a:pt x="21" y="24"/>
                            </a:lnTo>
                            <a:lnTo>
                              <a:pt x="16" y="31"/>
                            </a:lnTo>
                            <a:lnTo>
                              <a:pt x="11" y="37"/>
                            </a:lnTo>
                            <a:lnTo>
                              <a:pt x="7" y="44"/>
                            </a:lnTo>
                            <a:lnTo>
                              <a:pt x="5" y="50"/>
                            </a:lnTo>
                            <a:lnTo>
                              <a:pt x="2" y="59"/>
                            </a:lnTo>
                            <a:lnTo>
                              <a:pt x="0" y="66"/>
                            </a:lnTo>
                            <a:lnTo>
                              <a:pt x="0" y="75"/>
                            </a:lnTo>
                            <a:lnTo>
                              <a:pt x="0" y="82"/>
                            </a:lnTo>
                            <a:lnTo>
                              <a:pt x="0" y="90"/>
                            </a:lnTo>
                            <a:lnTo>
                              <a:pt x="2" y="97"/>
                            </a:lnTo>
                            <a:lnTo>
                              <a:pt x="4" y="103"/>
                            </a:lnTo>
                            <a:lnTo>
                              <a:pt x="7" y="107"/>
                            </a:lnTo>
                            <a:lnTo>
                              <a:pt x="11" y="111"/>
                            </a:lnTo>
                            <a:lnTo>
                              <a:pt x="15" y="114"/>
                            </a:lnTo>
                            <a:lnTo>
                              <a:pt x="20" y="117"/>
                            </a:lnTo>
                            <a:lnTo>
                              <a:pt x="26" y="118"/>
                            </a:lnTo>
                            <a:lnTo>
                              <a:pt x="31" y="119"/>
                            </a:lnTo>
                            <a:lnTo>
                              <a:pt x="36" y="120"/>
                            </a:lnTo>
                            <a:lnTo>
                              <a:pt x="42" y="120"/>
                            </a:lnTo>
                            <a:lnTo>
                              <a:pt x="47" y="120"/>
                            </a:lnTo>
                            <a:lnTo>
                              <a:pt x="51" y="120"/>
                            </a:lnTo>
                            <a:lnTo>
                              <a:pt x="57" y="119"/>
                            </a:lnTo>
                            <a:lnTo>
                              <a:pt x="61" y="119"/>
                            </a:lnTo>
                            <a:lnTo>
                              <a:pt x="66" y="118"/>
                            </a:lnTo>
                            <a:lnTo>
                              <a:pt x="69" y="118"/>
                            </a:lnTo>
                            <a:lnTo>
                              <a:pt x="74" y="117"/>
                            </a:lnTo>
                            <a:lnTo>
                              <a:pt x="78" y="115"/>
                            </a:lnTo>
                            <a:lnTo>
                              <a:pt x="84" y="112"/>
                            </a:lnTo>
                            <a:lnTo>
                              <a:pt x="87" y="110"/>
                            </a:lnTo>
                            <a:lnTo>
                              <a:pt x="92" y="107"/>
                            </a:lnTo>
                            <a:lnTo>
                              <a:pt x="96" y="103"/>
                            </a:lnTo>
                            <a:lnTo>
                              <a:pt x="101" y="99"/>
                            </a:lnTo>
                            <a:lnTo>
                              <a:pt x="105" y="96"/>
                            </a:lnTo>
                            <a:lnTo>
                              <a:pt x="108" y="91"/>
                            </a:lnTo>
                            <a:lnTo>
                              <a:pt x="112" y="86"/>
                            </a:lnTo>
                            <a:lnTo>
                              <a:pt x="116" y="81"/>
                            </a:lnTo>
                            <a:lnTo>
                              <a:pt x="117" y="75"/>
                            </a:lnTo>
                            <a:lnTo>
                              <a:pt x="120" y="69"/>
                            </a:lnTo>
                            <a:lnTo>
                              <a:pt x="122" y="62"/>
                            </a:lnTo>
                            <a:lnTo>
                              <a:pt x="124" y="55"/>
                            </a:lnTo>
                            <a:lnTo>
                              <a:pt x="124" y="50"/>
                            </a:lnTo>
                            <a:lnTo>
                              <a:pt x="125" y="43"/>
                            </a:lnTo>
                            <a:lnTo>
                              <a:pt x="124" y="38"/>
                            </a:lnTo>
                            <a:lnTo>
                              <a:pt x="124" y="32"/>
                            </a:lnTo>
                            <a:lnTo>
                              <a:pt x="122" y="29"/>
                            </a:lnTo>
                            <a:lnTo>
                              <a:pt x="121" y="23"/>
                            </a:lnTo>
                            <a:lnTo>
                              <a:pt x="119" y="19"/>
                            </a:lnTo>
                            <a:lnTo>
                              <a:pt x="117" y="15"/>
                            </a:lnTo>
                            <a:lnTo>
                              <a:pt x="113" y="13"/>
                            </a:lnTo>
                            <a:lnTo>
                              <a:pt x="110" y="9"/>
                            </a:lnTo>
                            <a:lnTo>
                              <a:pt x="106" y="7"/>
                            </a:lnTo>
                            <a:lnTo>
                              <a:pt x="102" y="4"/>
                            </a:lnTo>
                            <a:lnTo>
                              <a:pt x="97" y="3"/>
                            </a:lnTo>
                            <a:lnTo>
                              <a:pt x="92" y="2"/>
                            </a:lnTo>
                            <a:lnTo>
                              <a:pt x="86" y="2"/>
                            </a:lnTo>
                            <a:lnTo>
                              <a:pt x="81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7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" y="2342"/>
                        <a:ext cx="101" cy="99"/>
                      </a:xfrm>
                      <a:custGeom>
                        <a:avLst/>
                        <a:gdLst>
                          <a:gd name="T0" fmla="*/ 58 w 101"/>
                          <a:gd name="T1" fmla="*/ 2 h 99"/>
                          <a:gd name="T2" fmla="*/ 43 w 101"/>
                          <a:gd name="T3" fmla="*/ 5 h 99"/>
                          <a:gd name="T4" fmla="*/ 31 w 101"/>
                          <a:gd name="T5" fmla="*/ 10 h 99"/>
                          <a:gd name="T6" fmla="*/ 21 w 101"/>
                          <a:gd name="T7" fmla="*/ 16 h 99"/>
                          <a:gd name="T8" fmla="*/ 12 w 101"/>
                          <a:gd name="T9" fmla="*/ 25 h 99"/>
                          <a:gd name="T10" fmla="*/ 6 w 101"/>
                          <a:gd name="T11" fmla="*/ 36 h 99"/>
                          <a:gd name="T12" fmla="*/ 2 w 101"/>
                          <a:gd name="T13" fmla="*/ 48 h 99"/>
                          <a:gd name="T14" fmla="*/ 0 w 101"/>
                          <a:gd name="T15" fmla="*/ 62 h 99"/>
                          <a:gd name="T16" fmla="*/ 1 w 101"/>
                          <a:gd name="T17" fmla="*/ 74 h 99"/>
                          <a:gd name="T18" fmla="*/ 4 w 101"/>
                          <a:gd name="T19" fmla="*/ 84 h 99"/>
                          <a:gd name="T20" fmla="*/ 9 w 101"/>
                          <a:gd name="T21" fmla="*/ 92 h 99"/>
                          <a:gd name="T22" fmla="*/ 16 w 101"/>
                          <a:gd name="T23" fmla="*/ 96 h 99"/>
                          <a:gd name="T24" fmla="*/ 25 w 101"/>
                          <a:gd name="T25" fmla="*/ 98 h 99"/>
                          <a:gd name="T26" fmla="*/ 33 w 101"/>
                          <a:gd name="T27" fmla="*/ 98 h 99"/>
                          <a:gd name="T28" fmla="*/ 42 w 101"/>
                          <a:gd name="T29" fmla="*/ 98 h 99"/>
                          <a:gd name="T30" fmla="*/ 49 w 101"/>
                          <a:gd name="T31" fmla="*/ 98 h 99"/>
                          <a:gd name="T32" fmla="*/ 57 w 101"/>
                          <a:gd name="T33" fmla="*/ 96 h 99"/>
                          <a:gd name="T34" fmla="*/ 63 w 101"/>
                          <a:gd name="T35" fmla="*/ 94 h 99"/>
                          <a:gd name="T36" fmla="*/ 71 w 101"/>
                          <a:gd name="T37" fmla="*/ 90 h 99"/>
                          <a:gd name="T38" fmla="*/ 78 w 101"/>
                          <a:gd name="T39" fmla="*/ 85 h 99"/>
                          <a:gd name="T40" fmla="*/ 83 w 101"/>
                          <a:gd name="T41" fmla="*/ 78 h 99"/>
                          <a:gd name="T42" fmla="*/ 89 w 101"/>
                          <a:gd name="T43" fmla="*/ 71 h 99"/>
                          <a:gd name="T44" fmla="*/ 94 w 101"/>
                          <a:gd name="T45" fmla="*/ 62 h 99"/>
                          <a:gd name="T46" fmla="*/ 98 w 101"/>
                          <a:gd name="T47" fmla="*/ 51 h 99"/>
                          <a:gd name="T48" fmla="*/ 100 w 101"/>
                          <a:gd name="T49" fmla="*/ 41 h 99"/>
                          <a:gd name="T50" fmla="*/ 100 w 101"/>
                          <a:gd name="T51" fmla="*/ 31 h 99"/>
                          <a:gd name="T52" fmla="*/ 98 w 101"/>
                          <a:gd name="T53" fmla="*/ 23 h 99"/>
                          <a:gd name="T54" fmla="*/ 95 w 101"/>
                          <a:gd name="T55" fmla="*/ 15 h 99"/>
                          <a:gd name="T56" fmla="*/ 90 w 101"/>
                          <a:gd name="T57" fmla="*/ 10 h 99"/>
                          <a:gd name="T58" fmla="*/ 84 w 101"/>
                          <a:gd name="T59" fmla="*/ 6 h 99"/>
                          <a:gd name="T60" fmla="*/ 77 w 101"/>
                          <a:gd name="T61" fmla="*/ 3 h 99"/>
                          <a:gd name="T62" fmla="*/ 69 w 101"/>
                          <a:gd name="T63" fmla="*/ 1 h 99"/>
                          <a:gd name="T64" fmla="*/ 65 w 101"/>
                          <a:gd name="T65" fmla="*/ 0 h 99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01"/>
                          <a:gd name="T100" fmla="*/ 0 h 99"/>
                          <a:gd name="T101" fmla="*/ 101 w 101"/>
                          <a:gd name="T102" fmla="*/ 99 h 99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01" h="99">
                            <a:moveTo>
                              <a:pt x="65" y="0"/>
                            </a:moveTo>
                            <a:lnTo>
                              <a:pt x="58" y="2"/>
                            </a:lnTo>
                            <a:lnTo>
                              <a:pt x="50" y="2"/>
                            </a:lnTo>
                            <a:lnTo>
                              <a:pt x="43" y="5"/>
                            </a:lnTo>
                            <a:lnTo>
                              <a:pt x="38" y="7"/>
                            </a:lnTo>
                            <a:lnTo>
                              <a:pt x="31" y="10"/>
                            </a:lnTo>
                            <a:lnTo>
                              <a:pt x="26" y="12"/>
                            </a:lnTo>
                            <a:lnTo>
                              <a:pt x="21" y="16"/>
                            </a:lnTo>
                            <a:lnTo>
                              <a:pt x="17" y="20"/>
                            </a:lnTo>
                            <a:lnTo>
                              <a:pt x="12" y="25"/>
                            </a:lnTo>
                            <a:lnTo>
                              <a:pt x="9" y="30"/>
                            </a:lnTo>
                            <a:lnTo>
                              <a:pt x="6" y="36"/>
                            </a:lnTo>
                            <a:lnTo>
                              <a:pt x="4" y="42"/>
                            </a:lnTo>
                            <a:lnTo>
                              <a:pt x="2" y="48"/>
                            </a:lnTo>
                            <a:lnTo>
                              <a:pt x="1" y="55"/>
                            </a:lnTo>
                            <a:lnTo>
                              <a:pt x="0" y="62"/>
                            </a:lnTo>
                            <a:lnTo>
                              <a:pt x="1" y="67"/>
                            </a:lnTo>
                            <a:lnTo>
                              <a:pt x="1" y="74"/>
                            </a:lnTo>
                            <a:lnTo>
                              <a:pt x="2" y="79"/>
                            </a:lnTo>
                            <a:lnTo>
                              <a:pt x="4" y="84"/>
                            </a:lnTo>
                            <a:lnTo>
                              <a:pt x="7" y="88"/>
                            </a:lnTo>
                            <a:lnTo>
                              <a:pt x="9" y="92"/>
                            </a:lnTo>
                            <a:lnTo>
                              <a:pt x="12" y="94"/>
                            </a:lnTo>
                            <a:lnTo>
                              <a:pt x="16" y="96"/>
                            </a:lnTo>
                            <a:lnTo>
                              <a:pt x="22" y="96"/>
                            </a:lnTo>
                            <a:lnTo>
                              <a:pt x="25" y="98"/>
                            </a:lnTo>
                            <a:lnTo>
                              <a:pt x="29" y="98"/>
                            </a:lnTo>
                            <a:lnTo>
                              <a:pt x="33" y="98"/>
                            </a:lnTo>
                            <a:lnTo>
                              <a:pt x="38" y="98"/>
                            </a:lnTo>
                            <a:lnTo>
                              <a:pt x="42" y="98"/>
                            </a:lnTo>
                            <a:lnTo>
                              <a:pt x="46" y="98"/>
                            </a:lnTo>
                            <a:lnTo>
                              <a:pt x="49" y="98"/>
                            </a:lnTo>
                            <a:lnTo>
                              <a:pt x="53" y="96"/>
                            </a:lnTo>
                            <a:lnTo>
                              <a:pt x="57" y="96"/>
                            </a:lnTo>
                            <a:lnTo>
                              <a:pt x="60" y="95"/>
                            </a:lnTo>
                            <a:lnTo>
                              <a:pt x="63" y="94"/>
                            </a:lnTo>
                            <a:lnTo>
                              <a:pt x="67" y="92"/>
                            </a:lnTo>
                            <a:lnTo>
                              <a:pt x="71" y="90"/>
                            </a:lnTo>
                            <a:lnTo>
                              <a:pt x="74" y="87"/>
                            </a:lnTo>
                            <a:lnTo>
                              <a:pt x="78" y="85"/>
                            </a:lnTo>
                            <a:lnTo>
                              <a:pt x="81" y="81"/>
                            </a:lnTo>
                            <a:lnTo>
                              <a:pt x="83" y="78"/>
                            </a:lnTo>
                            <a:lnTo>
                              <a:pt x="87" y="75"/>
                            </a:lnTo>
                            <a:lnTo>
                              <a:pt x="89" y="71"/>
                            </a:lnTo>
                            <a:lnTo>
                              <a:pt x="93" y="66"/>
                            </a:lnTo>
                            <a:lnTo>
                              <a:pt x="94" y="62"/>
                            </a:lnTo>
                            <a:lnTo>
                              <a:pt x="97" y="56"/>
                            </a:lnTo>
                            <a:lnTo>
                              <a:pt x="98" y="51"/>
                            </a:lnTo>
                            <a:lnTo>
                              <a:pt x="100" y="45"/>
                            </a:lnTo>
                            <a:lnTo>
                              <a:pt x="100" y="41"/>
                            </a:lnTo>
                            <a:lnTo>
                              <a:pt x="100" y="36"/>
                            </a:lnTo>
                            <a:lnTo>
                              <a:pt x="100" y="31"/>
                            </a:lnTo>
                            <a:lnTo>
                              <a:pt x="100" y="26"/>
                            </a:lnTo>
                            <a:lnTo>
                              <a:pt x="98" y="23"/>
                            </a:lnTo>
                            <a:lnTo>
                              <a:pt x="97" y="18"/>
                            </a:lnTo>
                            <a:lnTo>
                              <a:pt x="95" y="15"/>
                            </a:lnTo>
                            <a:lnTo>
                              <a:pt x="94" y="12"/>
                            </a:lnTo>
                            <a:lnTo>
                              <a:pt x="90" y="10"/>
                            </a:lnTo>
                            <a:lnTo>
                              <a:pt x="88" y="8"/>
                            </a:lnTo>
                            <a:lnTo>
                              <a:pt x="84" y="6"/>
                            </a:lnTo>
                            <a:lnTo>
                              <a:pt x="82" y="4"/>
                            </a:lnTo>
                            <a:lnTo>
                              <a:pt x="77" y="3"/>
                            </a:lnTo>
                            <a:lnTo>
                              <a:pt x="74" y="1"/>
                            </a:lnTo>
                            <a:lnTo>
                              <a:pt x="69" y="1"/>
                            </a:lnTo>
                            <a:lnTo>
                              <a:pt x="65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E118"/>
                          </a:gs>
                          <a:gs pos="100000">
                            <a:srgbClr val="FF0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8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8" y="2365"/>
                        <a:ext cx="44" cy="38"/>
                      </a:xfrm>
                      <a:custGeom>
                        <a:avLst/>
                        <a:gdLst>
                          <a:gd name="T0" fmla="*/ 24 w 44"/>
                          <a:gd name="T1" fmla="*/ 1 h 38"/>
                          <a:gd name="T2" fmla="*/ 17 w 44"/>
                          <a:gd name="T3" fmla="*/ 2 h 38"/>
                          <a:gd name="T4" fmla="*/ 12 w 44"/>
                          <a:gd name="T5" fmla="*/ 4 h 38"/>
                          <a:gd name="T6" fmla="*/ 8 w 44"/>
                          <a:gd name="T7" fmla="*/ 7 h 38"/>
                          <a:gd name="T8" fmla="*/ 5 w 44"/>
                          <a:gd name="T9" fmla="*/ 10 h 38"/>
                          <a:gd name="T10" fmla="*/ 1 w 44"/>
                          <a:gd name="T11" fmla="*/ 14 h 38"/>
                          <a:gd name="T12" fmla="*/ 0 w 44"/>
                          <a:gd name="T13" fmla="*/ 19 h 38"/>
                          <a:gd name="T14" fmla="*/ 0 w 44"/>
                          <a:gd name="T15" fmla="*/ 23 h 38"/>
                          <a:gd name="T16" fmla="*/ 0 w 44"/>
                          <a:gd name="T17" fmla="*/ 28 h 38"/>
                          <a:gd name="T18" fmla="*/ 0 w 44"/>
                          <a:gd name="T19" fmla="*/ 32 h 38"/>
                          <a:gd name="T20" fmla="*/ 3 w 44"/>
                          <a:gd name="T21" fmla="*/ 35 h 38"/>
                          <a:gd name="T22" fmla="*/ 6 w 44"/>
                          <a:gd name="T23" fmla="*/ 36 h 38"/>
                          <a:gd name="T24" fmla="*/ 10 w 44"/>
                          <a:gd name="T25" fmla="*/ 37 h 38"/>
                          <a:gd name="T26" fmla="*/ 14 w 44"/>
                          <a:gd name="T27" fmla="*/ 37 h 38"/>
                          <a:gd name="T28" fmla="*/ 17 w 44"/>
                          <a:gd name="T29" fmla="*/ 37 h 38"/>
                          <a:gd name="T30" fmla="*/ 20 w 44"/>
                          <a:gd name="T31" fmla="*/ 37 h 38"/>
                          <a:gd name="T32" fmla="*/ 22 w 44"/>
                          <a:gd name="T33" fmla="*/ 36 h 38"/>
                          <a:gd name="T34" fmla="*/ 26 w 44"/>
                          <a:gd name="T35" fmla="*/ 36 h 38"/>
                          <a:gd name="T36" fmla="*/ 29 w 44"/>
                          <a:gd name="T37" fmla="*/ 35 h 38"/>
                          <a:gd name="T38" fmla="*/ 33 w 44"/>
                          <a:gd name="T39" fmla="*/ 32 h 38"/>
                          <a:gd name="T40" fmla="*/ 35 w 44"/>
                          <a:gd name="T41" fmla="*/ 30 h 38"/>
                          <a:gd name="T42" fmla="*/ 37 w 44"/>
                          <a:gd name="T43" fmla="*/ 26 h 38"/>
                          <a:gd name="T44" fmla="*/ 39 w 44"/>
                          <a:gd name="T45" fmla="*/ 23 h 38"/>
                          <a:gd name="T46" fmla="*/ 41 w 44"/>
                          <a:gd name="T47" fmla="*/ 19 h 38"/>
                          <a:gd name="T48" fmla="*/ 43 w 44"/>
                          <a:gd name="T49" fmla="*/ 15 h 38"/>
                          <a:gd name="T50" fmla="*/ 43 w 44"/>
                          <a:gd name="T51" fmla="*/ 11 h 38"/>
                          <a:gd name="T52" fmla="*/ 41 w 44"/>
                          <a:gd name="T53" fmla="*/ 9 h 38"/>
                          <a:gd name="T54" fmla="*/ 40 w 44"/>
                          <a:gd name="T55" fmla="*/ 6 h 38"/>
                          <a:gd name="T56" fmla="*/ 38 w 44"/>
                          <a:gd name="T57" fmla="*/ 4 h 38"/>
                          <a:gd name="T58" fmla="*/ 35 w 44"/>
                          <a:gd name="T59" fmla="*/ 3 h 38"/>
                          <a:gd name="T60" fmla="*/ 33 w 44"/>
                          <a:gd name="T61" fmla="*/ 1 h 38"/>
                          <a:gd name="T62" fmla="*/ 29 w 44"/>
                          <a:gd name="T63" fmla="*/ 1 h 38"/>
                          <a:gd name="T64" fmla="*/ 27 w 44"/>
                          <a:gd name="T65" fmla="*/ 0 h 3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38"/>
                          <a:gd name="T101" fmla="*/ 44 w 44"/>
                          <a:gd name="T102" fmla="*/ 38 h 3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38">
                            <a:moveTo>
                              <a:pt x="27" y="0"/>
                            </a:moveTo>
                            <a:lnTo>
                              <a:pt x="24" y="1"/>
                            </a:lnTo>
                            <a:lnTo>
                              <a:pt x="20" y="1"/>
                            </a:lnTo>
                            <a:lnTo>
                              <a:pt x="17" y="2"/>
                            </a:lnTo>
                            <a:lnTo>
                              <a:pt x="15" y="2"/>
                            </a:lnTo>
                            <a:lnTo>
                              <a:pt x="12" y="4"/>
                            </a:lnTo>
                            <a:lnTo>
                              <a:pt x="10" y="5"/>
                            </a:lnTo>
                            <a:lnTo>
                              <a:pt x="8" y="7"/>
                            </a:lnTo>
                            <a:lnTo>
                              <a:pt x="6" y="8"/>
                            </a:lnTo>
                            <a:lnTo>
                              <a:pt x="5" y="10"/>
                            </a:lnTo>
                            <a:lnTo>
                              <a:pt x="3" y="12"/>
                            </a:lnTo>
                            <a:lnTo>
                              <a:pt x="1" y="14"/>
                            </a:lnTo>
                            <a:lnTo>
                              <a:pt x="1" y="16"/>
                            </a:lnTo>
                            <a:lnTo>
                              <a:pt x="0" y="19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4"/>
                            </a:lnTo>
                            <a:lnTo>
                              <a:pt x="0" y="28"/>
                            </a:lnTo>
                            <a:lnTo>
                              <a:pt x="0" y="30"/>
                            </a:lnTo>
                            <a:lnTo>
                              <a:pt x="0" y="32"/>
                            </a:lnTo>
                            <a:lnTo>
                              <a:pt x="2" y="33"/>
                            </a:lnTo>
                            <a:lnTo>
                              <a:pt x="3" y="35"/>
                            </a:lnTo>
                            <a:lnTo>
                              <a:pt x="5" y="35"/>
                            </a:lnTo>
                            <a:lnTo>
                              <a:pt x="6" y="36"/>
                            </a:lnTo>
                            <a:lnTo>
                              <a:pt x="8" y="36"/>
                            </a:lnTo>
                            <a:lnTo>
                              <a:pt x="10" y="37"/>
                            </a:lnTo>
                            <a:lnTo>
                              <a:pt x="12" y="37"/>
                            </a:lnTo>
                            <a:lnTo>
                              <a:pt x="14" y="37"/>
                            </a:lnTo>
                            <a:lnTo>
                              <a:pt x="16" y="37"/>
                            </a:lnTo>
                            <a:lnTo>
                              <a:pt x="17" y="37"/>
                            </a:lnTo>
                            <a:lnTo>
                              <a:pt x="19" y="37"/>
                            </a:lnTo>
                            <a:lnTo>
                              <a:pt x="20" y="37"/>
                            </a:lnTo>
                            <a:lnTo>
                              <a:pt x="22" y="36"/>
                            </a:lnTo>
                            <a:lnTo>
                              <a:pt x="24" y="36"/>
                            </a:lnTo>
                            <a:lnTo>
                              <a:pt x="26" y="36"/>
                            </a:lnTo>
                            <a:lnTo>
                              <a:pt x="28" y="35"/>
                            </a:lnTo>
                            <a:lnTo>
                              <a:pt x="29" y="35"/>
                            </a:lnTo>
                            <a:lnTo>
                              <a:pt x="31" y="33"/>
                            </a:lnTo>
                            <a:lnTo>
                              <a:pt x="33" y="32"/>
                            </a:lnTo>
                            <a:lnTo>
                              <a:pt x="35" y="30"/>
                            </a:lnTo>
                            <a:lnTo>
                              <a:pt x="36" y="28"/>
                            </a:lnTo>
                            <a:lnTo>
                              <a:pt x="37" y="26"/>
                            </a:lnTo>
                            <a:lnTo>
                              <a:pt x="39" y="24"/>
                            </a:lnTo>
                            <a:lnTo>
                              <a:pt x="39" y="23"/>
                            </a:lnTo>
                            <a:lnTo>
                              <a:pt x="41" y="21"/>
                            </a:lnTo>
                            <a:lnTo>
                              <a:pt x="41" y="19"/>
                            </a:lnTo>
                            <a:lnTo>
                              <a:pt x="43" y="16"/>
                            </a:lnTo>
                            <a:lnTo>
                              <a:pt x="43" y="15"/>
                            </a:lnTo>
                            <a:lnTo>
                              <a:pt x="43" y="13"/>
                            </a:lnTo>
                            <a:lnTo>
                              <a:pt x="43" y="11"/>
                            </a:lnTo>
                            <a:lnTo>
                              <a:pt x="43" y="9"/>
                            </a:lnTo>
                            <a:lnTo>
                              <a:pt x="41" y="9"/>
                            </a:lnTo>
                            <a:lnTo>
                              <a:pt x="41" y="7"/>
                            </a:lnTo>
                            <a:lnTo>
                              <a:pt x="40" y="6"/>
                            </a:lnTo>
                            <a:lnTo>
                              <a:pt x="40" y="4"/>
                            </a:lnTo>
                            <a:lnTo>
                              <a:pt x="38" y="4"/>
                            </a:lnTo>
                            <a:lnTo>
                              <a:pt x="37" y="3"/>
                            </a:lnTo>
                            <a:lnTo>
                              <a:pt x="35" y="3"/>
                            </a:lnTo>
                            <a:lnTo>
                              <a:pt x="35" y="1"/>
                            </a:lnTo>
                            <a:lnTo>
                              <a:pt x="33" y="1"/>
                            </a:lnTo>
                            <a:lnTo>
                              <a:pt x="31" y="1"/>
                            </a:lnTo>
                            <a:lnTo>
                              <a:pt x="29" y="1"/>
                            </a:lnTo>
                            <a:lnTo>
                              <a:pt x="27" y="0"/>
                            </a:lnTo>
                          </a:path>
                        </a:pathLst>
                      </a:custGeom>
                      <a:solidFill>
                        <a:srgbClr val="FFBF18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9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6" y="2344"/>
                        <a:ext cx="65" cy="63"/>
                      </a:xfrm>
                      <a:custGeom>
                        <a:avLst/>
                        <a:gdLst>
                          <a:gd name="T0" fmla="*/ 32 w 65"/>
                          <a:gd name="T1" fmla="*/ 0 h 63"/>
                          <a:gd name="T2" fmla="*/ 32 w 65"/>
                          <a:gd name="T3" fmla="*/ 26 h 63"/>
                          <a:gd name="T4" fmla="*/ 64 w 65"/>
                          <a:gd name="T5" fmla="*/ 1 h 63"/>
                          <a:gd name="T6" fmla="*/ 36 w 65"/>
                          <a:gd name="T7" fmla="*/ 29 h 63"/>
                          <a:gd name="T8" fmla="*/ 64 w 65"/>
                          <a:gd name="T9" fmla="*/ 29 h 63"/>
                          <a:gd name="T10" fmla="*/ 37 w 65"/>
                          <a:gd name="T11" fmla="*/ 32 h 63"/>
                          <a:gd name="T12" fmla="*/ 61 w 65"/>
                          <a:gd name="T13" fmla="*/ 57 h 63"/>
                          <a:gd name="T14" fmla="*/ 33 w 65"/>
                          <a:gd name="T15" fmla="*/ 36 h 63"/>
                          <a:gd name="T16" fmla="*/ 31 w 65"/>
                          <a:gd name="T17" fmla="*/ 62 h 63"/>
                          <a:gd name="T18" fmla="*/ 29 w 65"/>
                          <a:gd name="T19" fmla="*/ 37 h 63"/>
                          <a:gd name="T20" fmla="*/ 0 w 65"/>
                          <a:gd name="T21" fmla="*/ 62 h 63"/>
                          <a:gd name="T22" fmla="*/ 26 w 65"/>
                          <a:gd name="T23" fmla="*/ 34 h 63"/>
                          <a:gd name="T24" fmla="*/ 2 w 65"/>
                          <a:gd name="T25" fmla="*/ 32 h 63"/>
                          <a:gd name="T26" fmla="*/ 26 w 65"/>
                          <a:gd name="T27" fmla="*/ 29 h 63"/>
                          <a:gd name="T28" fmla="*/ 5 w 65"/>
                          <a:gd name="T29" fmla="*/ 10 h 63"/>
                          <a:gd name="T30" fmla="*/ 29 w 65"/>
                          <a:gd name="T31" fmla="*/ 26 h 63"/>
                          <a:gd name="T32" fmla="*/ 32 w 65"/>
                          <a:gd name="T33" fmla="*/ 0 h 63"/>
                          <a:gd name="T34" fmla="*/ 32 w 65"/>
                          <a:gd name="T35" fmla="*/ 0 h 63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5"/>
                          <a:gd name="T55" fmla="*/ 0 h 63"/>
                          <a:gd name="T56" fmla="*/ 65 w 65"/>
                          <a:gd name="T57" fmla="*/ 63 h 63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5" h="63">
                            <a:moveTo>
                              <a:pt x="32" y="0"/>
                            </a:moveTo>
                            <a:lnTo>
                              <a:pt x="32" y="26"/>
                            </a:lnTo>
                            <a:lnTo>
                              <a:pt x="64" y="1"/>
                            </a:lnTo>
                            <a:lnTo>
                              <a:pt x="36" y="29"/>
                            </a:lnTo>
                            <a:lnTo>
                              <a:pt x="64" y="29"/>
                            </a:lnTo>
                            <a:lnTo>
                              <a:pt x="37" y="32"/>
                            </a:lnTo>
                            <a:lnTo>
                              <a:pt x="61" y="57"/>
                            </a:lnTo>
                            <a:lnTo>
                              <a:pt x="33" y="36"/>
                            </a:lnTo>
                            <a:lnTo>
                              <a:pt x="31" y="62"/>
                            </a:lnTo>
                            <a:lnTo>
                              <a:pt x="29" y="37"/>
                            </a:lnTo>
                            <a:lnTo>
                              <a:pt x="0" y="62"/>
                            </a:lnTo>
                            <a:lnTo>
                              <a:pt x="26" y="34"/>
                            </a:lnTo>
                            <a:lnTo>
                              <a:pt x="2" y="32"/>
                            </a:lnTo>
                            <a:lnTo>
                              <a:pt x="26" y="29"/>
                            </a:lnTo>
                            <a:lnTo>
                              <a:pt x="5" y="10"/>
                            </a:lnTo>
                            <a:lnTo>
                              <a:pt x="29" y="26"/>
                            </a:lnTo>
                            <a:lnTo>
                              <a:pt x="32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262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30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9" y="2347"/>
                        <a:ext cx="181" cy="177"/>
                      </a:xfrm>
                      <a:custGeom>
                        <a:avLst/>
                        <a:gdLst>
                          <a:gd name="T0" fmla="*/ 176 w 181"/>
                          <a:gd name="T1" fmla="*/ 50 h 177"/>
                          <a:gd name="T2" fmla="*/ 178 w 181"/>
                          <a:gd name="T3" fmla="*/ 57 h 177"/>
                          <a:gd name="T4" fmla="*/ 180 w 181"/>
                          <a:gd name="T5" fmla="*/ 61 h 177"/>
                          <a:gd name="T6" fmla="*/ 179 w 181"/>
                          <a:gd name="T7" fmla="*/ 67 h 177"/>
                          <a:gd name="T8" fmla="*/ 177 w 181"/>
                          <a:gd name="T9" fmla="*/ 75 h 177"/>
                          <a:gd name="T10" fmla="*/ 175 w 181"/>
                          <a:gd name="T11" fmla="*/ 87 h 177"/>
                          <a:gd name="T12" fmla="*/ 175 w 181"/>
                          <a:gd name="T13" fmla="*/ 96 h 177"/>
                          <a:gd name="T14" fmla="*/ 171 w 181"/>
                          <a:gd name="T15" fmla="*/ 108 h 177"/>
                          <a:gd name="T16" fmla="*/ 167 w 181"/>
                          <a:gd name="T17" fmla="*/ 120 h 177"/>
                          <a:gd name="T18" fmla="*/ 159 w 181"/>
                          <a:gd name="T19" fmla="*/ 133 h 177"/>
                          <a:gd name="T20" fmla="*/ 148 w 181"/>
                          <a:gd name="T21" fmla="*/ 146 h 177"/>
                          <a:gd name="T22" fmla="*/ 138 w 181"/>
                          <a:gd name="T23" fmla="*/ 157 h 177"/>
                          <a:gd name="T24" fmla="*/ 126 w 181"/>
                          <a:gd name="T25" fmla="*/ 163 h 177"/>
                          <a:gd name="T26" fmla="*/ 110 w 181"/>
                          <a:gd name="T27" fmla="*/ 171 h 177"/>
                          <a:gd name="T28" fmla="*/ 93 w 181"/>
                          <a:gd name="T29" fmla="*/ 175 h 177"/>
                          <a:gd name="T30" fmla="*/ 71 w 181"/>
                          <a:gd name="T31" fmla="*/ 176 h 177"/>
                          <a:gd name="T32" fmla="*/ 50 w 181"/>
                          <a:gd name="T33" fmla="*/ 174 h 177"/>
                          <a:gd name="T34" fmla="*/ 32 w 181"/>
                          <a:gd name="T35" fmla="*/ 165 h 177"/>
                          <a:gd name="T36" fmla="*/ 18 w 181"/>
                          <a:gd name="T37" fmla="*/ 153 h 177"/>
                          <a:gd name="T38" fmla="*/ 6 w 181"/>
                          <a:gd name="T39" fmla="*/ 142 h 177"/>
                          <a:gd name="T40" fmla="*/ 1 w 181"/>
                          <a:gd name="T41" fmla="*/ 133 h 177"/>
                          <a:gd name="T42" fmla="*/ 0 w 181"/>
                          <a:gd name="T43" fmla="*/ 133 h 177"/>
                          <a:gd name="T44" fmla="*/ 8 w 181"/>
                          <a:gd name="T45" fmla="*/ 136 h 177"/>
                          <a:gd name="T46" fmla="*/ 21 w 181"/>
                          <a:gd name="T47" fmla="*/ 141 h 177"/>
                          <a:gd name="T48" fmla="*/ 39 w 181"/>
                          <a:gd name="T49" fmla="*/ 146 h 177"/>
                          <a:gd name="T50" fmla="*/ 56 w 181"/>
                          <a:gd name="T51" fmla="*/ 149 h 177"/>
                          <a:gd name="T52" fmla="*/ 73 w 181"/>
                          <a:gd name="T53" fmla="*/ 147 h 177"/>
                          <a:gd name="T54" fmla="*/ 86 w 181"/>
                          <a:gd name="T55" fmla="*/ 145 h 177"/>
                          <a:gd name="T56" fmla="*/ 98 w 181"/>
                          <a:gd name="T57" fmla="*/ 140 h 177"/>
                          <a:gd name="T58" fmla="*/ 107 w 181"/>
                          <a:gd name="T59" fmla="*/ 135 h 177"/>
                          <a:gd name="T60" fmla="*/ 117 w 181"/>
                          <a:gd name="T61" fmla="*/ 128 h 177"/>
                          <a:gd name="T62" fmla="*/ 126 w 181"/>
                          <a:gd name="T63" fmla="*/ 121 h 177"/>
                          <a:gd name="T64" fmla="*/ 134 w 181"/>
                          <a:gd name="T65" fmla="*/ 112 h 177"/>
                          <a:gd name="T66" fmla="*/ 141 w 181"/>
                          <a:gd name="T67" fmla="*/ 103 h 177"/>
                          <a:gd name="T68" fmla="*/ 147 w 181"/>
                          <a:gd name="T69" fmla="*/ 92 h 177"/>
                          <a:gd name="T70" fmla="*/ 150 w 181"/>
                          <a:gd name="T71" fmla="*/ 81 h 177"/>
                          <a:gd name="T72" fmla="*/ 152 w 181"/>
                          <a:gd name="T73" fmla="*/ 67 h 177"/>
                          <a:gd name="T74" fmla="*/ 151 w 181"/>
                          <a:gd name="T75" fmla="*/ 57 h 177"/>
                          <a:gd name="T76" fmla="*/ 150 w 181"/>
                          <a:gd name="T77" fmla="*/ 46 h 177"/>
                          <a:gd name="T78" fmla="*/ 145 w 181"/>
                          <a:gd name="T79" fmla="*/ 32 h 177"/>
                          <a:gd name="T80" fmla="*/ 143 w 181"/>
                          <a:gd name="T81" fmla="*/ 18 h 177"/>
                          <a:gd name="T82" fmla="*/ 140 w 181"/>
                          <a:gd name="T83" fmla="*/ 6 h 177"/>
                          <a:gd name="T84" fmla="*/ 140 w 181"/>
                          <a:gd name="T85" fmla="*/ 0 h 177"/>
                          <a:gd name="T86" fmla="*/ 143 w 181"/>
                          <a:gd name="T87" fmla="*/ 4 h 177"/>
                          <a:gd name="T88" fmla="*/ 148 w 181"/>
                          <a:gd name="T89" fmla="*/ 9 h 177"/>
                          <a:gd name="T90" fmla="*/ 156 w 181"/>
                          <a:gd name="T91" fmla="*/ 17 h 177"/>
                          <a:gd name="T92" fmla="*/ 164 w 181"/>
                          <a:gd name="T93" fmla="*/ 26 h 177"/>
                          <a:gd name="T94" fmla="*/ 171 w 181"/>
                          <a:gd name="T95" fmla="*/ 37 h 177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181"/>
                          <a:gd name="T145" fmla="*/ 0 h 177"/>
                          <a:gd name="T146" fmla="*/ 181 w 181"/>
                          <a:gd name="T147" fmla="*/ 177 h 177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181" h="177">
                            <a:moveTo>
                              <a:pt x="174" y="41"/>
                            </a:moveTo>
                            <a:lnTo>
                              <a:pt x="174" y="46"/>
                            </a:lnTo>
                            <a:lnTo>
                              <a:pt x="176" y="50"/>
                            </a:lnTo>
                            <a:lnTo>
                              <a:pt x="177" y="53"/>
                            </a:lnTo>
                            <a:lnTo>
                              <a:pt x="178" y="55"/>
                            </a:lnTo>
                            <a:lnTo>
                              <a:pt x="178" y="57"/>
                            </a:lnTo>
                            <a:lnTo>
                              <a:pt x="179" y="59"/>
                            </a:lnTo>
                            <a:lnTo>
                              <a:pt x="179" y="61"/>
                            </a:lnTo>
                            <a:lnTo>
                              <a:pt x="180" y="61"/>
                            </a:lnTo>
                            <a:lnTo>
                              <a:pt x="179" y="64"/>
                            </a:lnTo>
                            <a:lnTo>
                              <a:pt x="179" y="66"/>
                            </a:lnTo>
                            <a:lnTo>
                              <a:pt x="179" y="67"/>
                            </a:lnTo>
                            <a:lnTo>
                              <a:pt x="179" y="69"/>
                            </a:lnTo>
                            <a:lnTo>
                              <a:pt x="177" y="73"/>
                            </a:lnTo>
                            <a:lnTo>
                              <a:pt x="177" y="75"/>
                            </a:lnTo>
                            <a:lnTo>
                              <a:pt x="177" y="79"/>
                            </a:lnTo>
                            <a:lnTo>
                              <a:pt x="177" y="83"/>
                            </a:lnTo>
                            <a:lnTo>
                              <a:pt x="175" y="87"/>
                            </a:lnTo>
                            <a:lnTo>
                              <a:pt x="175" y="90"/>
                            </a:lnTo>
                            <a:lnTo>
                              <a:pt x="175" y="93"/>
                            </a:lnTo>
                            <a:lnTo>
                              <a:pt x="175" y="96"/>
                            </a:lnTo>
                            <a:lnTo>
                              <a:pt x="173" y="101"/>
                            </a:lnTo>
                            <a:lnTo>
                              <a:pt x="173" y="104"/>
                            </a:lnTo>
                            <a:lnTo>
                              <a:pt x="171" y="108"/>
                            </a:lnTo>
                            <a:lnTo>
                              <a:pt x="171" y="111"/>
                            </a:lnTo>
                            <a:lnTo>
                              <a:pt x="169" y="117"/>
                            </a:lnTo>
                            <a:lnTo>
                              <a:pt x="167" y="120"/>
                            </a:lnTo>
                            <a:lnTo>
                              <a:pt x="164" y="124"/>
                            </a:lnTo>
                            <a:lnTo>
                              <a:pt x="163" y="128"/>
                            </a:lnTo>
                            <a:lnTo>
                              <a:pt x="159" y="133"/>
                            </a:lnTo>
                            <a:lnTo>
                              <a:pt x="156" y="137"/>
                            </a:lnTo>
                            <a:lnTo>
                              <a:pt x="152" y="142"/>
                            </a:lnTo>
                            <a:lnTo>
                              <a:pt x="148" y="146"/>
                            </a:lnTo>
                            <a:lnTo>
                              <a:pt x="145" y="149"/>
                            </a:lnTo>
                            <a:lnTo>
                              <a:pt x="142" y="153"/>
                            </a:lnTo>
                            <a:lnTo>
                              <a:pt x="138" y="157"/>
                            </a:lnTo>
                            <a:lnTo>
                              <a:pt x="134" y="158"/>
                            </a:lnTo>
                            <a:lnTo>
                              <a:pt x="129" y="162"/>
                            </a:lnTo>
                            <a:lnTo>
                              <a:pt x="126" y="163"/>
                            </a:lnTo>
                            <a:lnTo>
                              <a:pt x="121" y="167"/>
                            </a:lnTo>
                            <a:lnTo>
                              <a:pt x="116" y="168"/>
                            </a:lnTo>
                            <a:lnTo>
                              <a:pt x="110" y="171"/>
                            </a:lnTo>
                            <a:lnTo>
                              <a:pt x="105" y="173"/>
                            </a:lnTo>
                            <a:lnTo>
                              <a:pt x="98" y="175"/>
                            </a:lnTo>
                            <a:lnTo>
                              <a:pt x="93" y="175"/>
                            </a:lnTo>
                            <a:lnTo>
                              <a:pt x="86" y="176"/>
                            </a:lnTo>
                            <a:lnTo>
                              <a:pt x="78" y="176"/>
                            </a:lnTo>
                            <a:lnTo>
                              <a:pt x="71" y="176"/>
                            </a:lnTo>
                            <a:lnTo>
                              <a:pt x="63" y="176"/>
                            </a:lnTo>
                            <a:lnTo>
                              <a:pt x="56" y="176"/>
                            </a:lnTo>
                            <a:lnTo>
                              <a:pt x="50" y="174"/>
                            </a:lnTo>
                            <a:lnTo>
                              <a:pt x="43" y="171"/>
                            </a:lnTo>
                            <a:lnTo>
                              <a:pt x="38" y="168"/>
                            </a:lnTo>
                            <a:lnTo>
                              <a:pt x="32" y="165"/>
                            </a:lnTo>
                            <a:lnTo>
                              <a:pt x="27" y="161"/>
                            </a:lnTo>
                            <a:lnTo>
                              <a:pt x="21" y="158"/>
                            </a:lnTo>
                            <a:lnTo>
                              <a:pt x="18" y="153"/>
                            </a:lnTo>
                            <a:lnTo>
                              <a:pt x="13" y="149"/>
                            </a:lnTo>
                            <a:lnTo>
                              <a:pt x="9" y="146"/>
                            </a:lnTo>
                            <a:lnTo>
                              <a:pt x="6" y="142"/>
                            </a:lnTo>
                            <a:lnTo>
                              <a:pt x="4" y="138"/>
                            </a:lnTo>
                            <a:lnTo>
                              <a:pt x="2" y="136"/>
                            </a:lnTo>
                            <a:lnTo>
                              <a:pt x="1" y="133"/>
                            </a:lnTo>
                            <a:lnTo>
                              <a:pt x="0" y="132"/>
                            </a:lnTo>
                            <a:lnTo>
                              <a:pt x="0" y="131"/>
                            </a:lnTo>
                            <a:lnTo>
                              <a:pt x="0" y="133"/>
                            </a:lnTo>
                            <a:lnTo>
                              <a:pt x="2" y="133"/>
                            </a:lnTo>
                            <a:lnTo>
                              <a:pt x="4" y="135"/>
                            </a:lnTo>
                            <a:lnTo>
                              <a:pt x="8" y="136"/>
                            </a:lnTo>
                            <a:lnTo>
                              <a:pt x="11" y="138"/>
                            </a:lnTo>
                            <a:lnTo>
                              <a:pt x="16" y="139"/>
                            </a:lnTo>
                            <a:lnTo>
                              <a:pt x="21" y="141"/>
                            </a:lnTo>
                            <a:lnTo>
                              <a:pt x="27" y="142"/>
                            </a:lnTo>
                            <a:lnTo>
                              <a:pt x="33" y="144"/>
                            </a:lnTo>
                            <a:lnTo>
                              <a:pt x="39" y="146"/>
                            </a:lnTo>
                            <a:lnTo>
                              <a:pt x="44" y="147"/>
                            </a:lnTo>
                            <a:lnTo>
                              <a:pt x="51" y="147"/>
                            </a:lnTo>
                            <a:lnTo>
                              <a:pt x="56" y="149"/>
                            </a:lnTo>
                            <a:lnTo>
                              <a:pt x="62" y="149"/>
                            </a:lnTo>
                            <a:lnTo>
                              <a:pt x="67" y="149"/>
                            </a:lnTo>
                            <a:lnTo>
                              <a:pt x="73" y="147"/>
                            </a:lnTo>
                            <a:lnTo>
                              <a:pt x="76" y="147"/>
                            </a:lnTo>
                            <a:lnTo>
                              <a:pt x="82" y="146"/>
                            </a:lnTo>
                            <a:lnTo>
                              <a:pt x="86" y="145"/>
                            </a:lnTo>
                            <a:lnTo>
                              <a:pt x="91" y="143"/>
                            </a:lnTo>
                            <a:lnTo>
                              <a:pt x="94" y="142"/>
                            </a:lnTo>
                            <a:lnTo>
                              <a:pt x="98" y="140"/>
                            </a:lnTo>
                            <a:lnTo>
                              <a:pt x="102" y="138"/>
                            </a:lnTo>
                            <a:lnTo>
                              <a:pt x="105" y="136"/>
                            </a:lnTo>
                            <a:lnTo>
                              <a:pt x="107" y="135"/>
                            </a:lnTo>
                            <a:lnTo>
                              <a:pt x="110" y="133"/>
                            </a:lnTo>
                            <a:lnTo>
                              <a:pt x="113" y="131"/>
                            </a:lnTo>
                            <a:lnTo>
                              <a:pt x="117" y="128"/>
                            </a:lnTo>
                            <a:lnTo>
                              <a:pt x="119" y="127"/>
                            </a:lnTo>
                            <a:lnTo>
                              <a:pt x="123" y="123"/>
                            </a:lnTo>
                            <a:lnTo>
                              <a:pt x="126" y="121"/>
                            </a:lnTo>
                            <a:lnTo>
                              <a:pt x="129" y="117"/>
                            </a:lnTo>
                            <a:lnTo>
                              <a:pt x="131" y="115"/>
                            </a:lnTo>
                            <a:lnTo>
                              <a:pt x="134" y="112"/>
                            </a:lnTo>
                            <a:lnTo>
                              <a:pt x="135" y="110"/>
                            </a:lnTo>
                            <a:lnTo>
                              <a:pt x="139" y="107"/>
                            </a:lnTo>
                            <a:lnTo>
                              <a:pt x="141" y="103"/>
                            </a:lnTo>
                            <a:lnTo>
                              <a:pt x="143" y="99"/>
                            </a:lnTo>
                            <a:lnTo>
                              <a:pt x="144" y="96"/>
                            </a:lnTo>
                            <a:lnTo>
                              <a:pt x="147" y="92"/>
                            </a:lnTo>
                            <a:lnTo>
                              <a:pt x="147" y="88"/>
                            </a:lnTo>
                            <a:lnTo>
                              <a:pt x="149" y="85"/>
                            </a:lnTo>
                            <a:lnTo>
                              <a:pt x="150" y="81"/>
                            </a:lnTo>
                            <a:lnTo>
                              <a:pt x="151" y="76"/>
                            </a:lnTo>
                            <a:lnTo>
                              <a:pt x="151" y="73"/>
                            </a:lnTo>
                            <a:lnTo>
                              <a:pt x="152" y="67"/>
                            </a:lnTo>
                            <a:lnTo>
                              <a:pt x="152" y="64"/>
                            </a:lnTo>
                            <a:lnTo>
                              <a:pt x="153" y="58"/>
                            </a:lnTo>
                            <a:lnTo>
                              <a:pt x="151" y="57"/>
                            </a:lnTo>
                            <a:lnTo>
                              <a:pt x="151" y="54"/>
                            </a:lnTo>
                            <a:lnTo>
                              <a:pt x="150" y="50"/>
                            </a:lnTo>
                            <a:lnTo>
                              <a:pt x="150" y="46"/>
                            </a:lnTo>
                            <a:lnTo>
                              <a:pt x="148" y="42"/>
                            </a:lnTo>
                            <a:lnTo>
                              <a:pt x="147" y="37"/>
                            </a:lnTo>
                            <a:lnTo>
                              <a:pt x="145" y="32"/>
                            </a:lnTo>
                            <a:lnTo>
                              <a:pt x="145" y="26"/>
                            </a:lnTo>
                            <a:lnTo>
                              <a:pt x="144" y="23"/>
                            </a:lnTo>
                            <a:lnTo>
                              <a:pt x="143" y="18"/>
                            </a:lnTo>
                            <a:lnTo>
                              <a:pt x="141" y="13"/>
                            </a:lnTo>
                            <a:lnTo>
                              <a:pt x="141" y="8"/>
                            </a:lnTo>
                            <a:lnTo>
                              <a:pt x="140" y="6"/>
                            </a:lnTo>
                            <a:lnTo>
                              <a:pt x="140" y="3"/>
                            </a:lnTo>
                            <a:lnTo>
                              <a:pt x="140" y="2"/>
                            </a:lnTo>
                            <a:lnTo>
                              <a:pt x="140" y="0"/>
                            </a:lnTo>
                            <a:lnTo>
                              <a:pt x="140" y="2"/>
                            </a:lnTo>
                            <a:lnTo>
                              <a:pt x="141" y="2"/>
                            </a:lnTo>
                            <a:lnTo>
                              <a:pt x="143" y="4"/>
                            </a:lnTo>
                            <a:lnTo>
                              <a:pt x="144" y="4"/>
                            </a:lnTo>
                            <a:lnTo>
                              <a:pt x="146" y="7"/>
                            </a:lnTo>
                            <a:lnTo>
                              <a:pt x="148" y="9"/>
                            </a:lnTo>
                            <a:lnTo>
                              <a:pt x="150" y="11"/>
                            </a:lnTo>
                            <a:lnTo>
                              <a:pt x="154" y="13"/>
                            </a:lnTo>
                            <a:lnTo>
                              <a:pt x="156" y="17"/>
                            </a:lnTo>
                            <a:lnTo>
                              <a:pt x="159" y="20"/>
                            </a:lnTo>
                            <a:lnTo>
                              <a:pt x="160" y="23"/>
                            </a:lnTo>
                            <a:lnTo>
                              <a:pt x="164" y="26"/>
                            </a:lnTo>
                            <a:lnTo>
                              <a:pt x="166" y="30"/>
                            </a:lnTo>
                            <a:lnTo>
                              <a:pt x="169" y="34"/>
                            </a:lnTo>
                            <a:lnTo>
                              <a:pt x="171" y="37"/>
                            </a:lnTo>
                            <a:lnTo>
                              <a:pt x="174" y="41"/>
                            </a:lnTo>
                          </a:path>
                        </a:pathLst>
                      </a:custGeom>
                      <a:solidFill>
                        <a:srgbClr val="C2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09" name="Group 1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6" y="2024"/>
                      <a:ext cx="86" cy="80"/>
                      <a:chOff x="766" y="2294"/>
                      <a:chExt cx="94" cy="91"/>
                    </a:xfrm>
                  </p:grpSpPr>
                  <p:sp>
                    <p:nvSpPr>
                      <p:cNvPr id="318" name="Oval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" y="2294"/>
                        <a:ext cx="94" cy="91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9" name="Freeform 1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297"/>
                        <a:ext cx="63" cy="59"/>
                      </a:xfrm>
                      <a:custGeom>
                        <a:avLst/>
                        <a:gdLst>
                          <a:gd name="T0" fmla="*/ 35 w 63"/>
                          <a:gd name="T1" fmla="*/ 2 h 59"/>
                          <a:gd name="T2" fmla="*/ 27 w 63"/>
                          <a:gd name="T3" fmla="*/ 3 h 59"/>
                          <a:gd name="T4" fmla="*/ 20 w 63"/>
                          <a:gd name="T5" fmla="*/ 6 h 59"/>
                          <a:gd name="T6" fmla="*/ 13 w 63"/>
                          <a:gd name="T7" fmla="*/ 10 h 59"/>
                          <a:gd name="T8" fmla="*/ 7 w 63"/>
                          <a:gd name="T9" fmla="*/ 16 h 59"/>
                          <a:gd name="T10" fmla="*/ 4 w 63"/>
                          <a:gd name="T11" fmla="*/ 22 h 59"/>
                          <a:gd name="T12" fmla="*/ 1 w 63"/>
                          <a:gd name="T13" fmla="*/ 29 h 59"/>
                          <a:gd name="T14" fmla="*/ 0 w 63"/>
                          <a:gd name="T15" fmla="*/ 37 h 59"/>
                          <a:gd name="T16" fmla="*/ 0 w 63"/>
                          <a:gd name="T17" fmla="*/ 44 h 59"/>
                          <a:gd name="T18" fmla="*/ 2 w 63"/>
                          <a:gd name="T19" fmla="*/ 51 h 59"/>
                          <a:gd name="T20" fmla="*/ 6 w 63"/>
                          <a:gd name="T21" fmla="*/ 54 h 59"/>
                          <a:gd name="T22" fmla="*/ 10 w 63"/>
                          <a:gd name="T23" fmla="*/ 57 h 59"/>
                          <a:gd name="T24" fmla="*/ 15 w 63"/>
                          <a:gd name="T25" fmla="*/ 58 h 59"/>
                          <a:gd name="T26" fmla="*/ 21 w 63"/>
                          <a:gd name="T27" fmla="*/ 58 h 59"/>
                          <a:gd name="T28" fmla="*/ 26 w 63"/>
                          <a:gd name="T29" fmla="*/ 58 h 59"/>
                          <a:gd name="T30" fmla="*/ 30 w 63"/>
                          <a:gd name="T31" fmla="*/ 58 h 59"/>
                          <a:gd name="T32" fmla="*/ 35 w 63"/>
                          <a:gd name="T33" fmla="*/ 57 h 59"/>
                          <a:gd name="T34" fmla="*/ 38 w 63"/>
                          <a:gd name="T35" fmla="*/ 57 h 59"/>
                          <a:gd name="T36" fmla="*/ 44 w 63"/>
                          <a:gd name="T37" fmla="*/ 54 h 59"/>
                          <a:gd name="T38" fmla="*/ 47 w 63"/>
                          <a:gd name="T39" fmla="*/ 51 h 59"/>
                          <a:gd name="T40" fmla="*/ 53 w 63"/>
                          <a:gd name="T41" fmla="*/ 47 h 59"/>
                          <a:gd name="T42" fmla="*/ 56 w 63"/>
                          <a:gd name="T43" fmla="*/ 43 h 59"/>
                          <a:gd name="T44" fmla="*/ 58 w 63"/>
                          <a:gd name="T45" fmla="*/ 38 h 59"/>
                          <a:gd name="T46" fmla="*/ 60 w 63"/>
                          <a:gd name="T47" fmla="*/ 31 h 59"/>
                          <a:gd name="T48" fmla="*/ 62 w 63"/>
                          <a:gd name="T49" fmla="*/ 25 h 59"/>
                          <a:gd name="T50" fmla="*/ 62 w 63"/>
                          <a:gd name="T51" fmla="*/ 19 h 59"/>
                          <a:gd name="T52" fmla="*/ 60 w 63"/>
                          <a:gd name="T53" fmla="*/ 14 h 59"/>
                          <a:gd name="T54" fmla="*/ 59 w 63"/>
                          <a:gd name="T55" fmla="*/ 10 h 59"/>
                          <a:gd name="T56" fmla="*/ 57 w 63"/>
                          <a:gd name="T57" fmla="*/ 6 h 59"/>
                          <a:gd name="T58" fmla="*/ 53 w 63"/>
                          <a:gd name="T59" fmla="*/ 3 h 59"/>
                          <a:gd name="T60" fmla="*/ 48 w 63"/>
                          <a:gd name="T61" fmla="*/ 2 h 59"/>
                          <a:gd name="T62" fmla="*/ 42 w 63"/>
                          <a:gd name="T63" fmla="*/ 1 h 59"/>
                          <a:gd name="T64" fmla="*/ 41 w 63"/>
                          <a:gd name="T65" fmla="*/ 0 h 59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3"/>
                          <a:gd name="T100" fmla="*/ 0 h 59"/>
                          <a:gd name="T101" fmla="*/ 63 w 63"/>
                          <a:gd name="T102" fmla="*/ 59 h 59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3" h="59">
                            <a:moveTo>
                              <a:pt x="41" y="0"/>
                            </a:moveTo>
                            <a:lnTo>
                              <a:pt x="35" y="2"/>
                            </a:lnTo>
                            <a:lnTo>
                              <a:pt x="31" y="2"/>
                            </a:lnTo>
                            <a:lnTo>
                              <a:pt x="27" y="3"/>
                            </a:lnTo>
                            <a:lnTo>
                              <a:pt x="24" y="4"/>
                            </a:lnTo>
                            <a:lnTo>
                              <a:pt x="20" y="6"/>
                            </a:lnTo>
                            <a:lnTo>
                              <a:pt x="16" y="8"/>
                            </a:lnTo>
                            <a:lnTo>
                              <a:pt x="13" y="10"/>
                            </a:lnTo>
                            <a:lnTo>
                              <a:pt x="11" y="12"/>
                            </a:lnTo>
                            <a:lnTo>
                              <a:pt x="7" y="16"/>
                            </a:lnTo>
                            <a:lnTo>
                              <a:pt x="6" y="19"/>
                            </a:lnTo>
                            <a:lnTo>
                              <a:pt x="4" y="22"/>
                            </a:lnTo>
                            <a:lnTo>
                              <a:pt x="3" y="25"/>
                            </a:lnTo>
                            <a:lnTo>
                              <a:pt x="1" y="29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0"/>
                            </a:lnTo>
                            <a:lnTo>
                              <a:pt x="0" y="44"/>
                            </a:lnTo>
                            <a:lnTo>
                              <a:pt x="1" y="48"/>
                            </a:lnTo>
                            <a:lnTo>
                              <a:pt x="2" y="51"/>
                            </a:lnTo>
                            <a:lnTo>
                              <a:pt x="4" y="53"/>
                            </a:lnTo>
                            <a:lnTo>
                              <a:pt x="6" y="54"/>
                            </a:lnTo>
                            <a:lnTo>
                              <a:pt x="8" y="56"/>
                            </a:lnTo>
                            <a:lnTo>
                              <a:pt x="10" y="57"/>
                            </a:lnTo>
                            <a:lnTo>
                              <a:pt x="13" y="57"/>
                            </a:lnTo>
                            <a:lnTo>
                              <a:pt x="15" y="58"/>
                            </a:lnTo>
                            <a:lnTo>
                              <a:pt x="19" y="58"/>
                            </a:lnTo>
                            <a:lnTo>
                              <a:pt x="21" y="58"/>
                            </a:lnTo>
                            <a:lnTo>
                              <a:pt x="24" y="58"/>
                            </a:lnTo>
                            <a:lnTo>
                              <a:pt x="26" y="58"/>
                            </a:lnTo>
                            <a:lnTo>
                              <a:pt x="28" y="58"/>
                            </a:lnTo>
                            <a:lnTo>
                              <a:pt x="30" y="58"/>
                            </a:lnTo>
                            <a:lnTo>
                              <a:pt x="33" y="57"/>
                            </a:lnTo>
                            <a:lnTo>
                              <a:pt x="35" y="57"/>
                            </a:lnTo>
                            <a:lnTo>
                              <a:pt x="37" y="57"/>
                            </a:lnTo>
                            <a:lnTo>
                              <a:pt x="38" y="57"/>
                            </a:lnTo>
                            <a:lnTo>
                              <a:pt x="42" y="55"/>
                            </a:lnTo>
                            <a:lnTo>
                              <a:pt x="44" y="54"/>
                            </a:lnTo>
                            <a:lnTo>
                              <a:pt x="45" y="53"/>
                            </a:lnTo>
                            <a:lnTo>
                              <a:pt x="47" y="51"/>
                            </a:lnTo>
                            <a:lnTo>
                              <a:pt x="51" y="49"/>
                            </a:lnTo>
                            <a:lnTo>
                              <a:pt x="53" y="47"/>
                            </a:lnTo>
                            <a:lnTo>
                              <a:pt x="54" y="45"/>
                            </a:lnTo>
                            <a:lnTo>
                              <a:pt x="56" y="43"/>
                            </a:lnTo>
                            <a:lnTo>
                              <a:pt x="58" y="39"/>
                            </a:lnTo>
                            <a:lnTo>
                              <a:pt x="58" y="38"/>
                            </a:lnTo>
                            <a:lnTo>
                              <a:pt x="60" y="34"/>
                            </a:lnTo>
                            <a:lnTo>
                              <a:pt x="60" y="31"/>
                            </a:lnTo>
                            <a:lnTo>
                              <a:pt x="62" y="27"/>
                            </a:lnTo>
                            <a:lnTo>
                              <a:pt x="62" y="25"/>
                            </a:lnTo>
                            <a:lnTo>
                              <a:pt x="62" y="22"/>
                            </a:lnTo>
                            <a:lnTo>
                              <a:pt x="62" y="19"/>
                            </a:lnTo>
                            <a:lnTo>
                              <a:pt x="62" y="16"/>
                            </a:lnTo>
                            <a:lnTo>
                              <a:pt x="60" y="14"/>
                            </a:lnTo>
                            <a:lnTo>
                              <a:pt x="60" y="12"/>
                            </a:lnTo>
                            <a:lnTo>
                              <a:pt x="59" y="10"/>
                            </a:lnTo>
                            <a:lnTo>
                              <a:pt x="59" y="7"/>
                            </a:lnTo>
                            <a:lnTo>
                              <a:pt x="57" y="6"/>
                            </a:lnTo>
                            <a:lnTo>
                              <a:pt x="55" y="4"/>
                            </a:lnTo>
                            <a:lnTo>
                              <a:pt x="53" y="3"/>
                            </a:lnTo>
                            <a:lnTo>
                              <a:pt x="51" y="2"/>
                            </a:lnTo>
                            <a:lnTo>
                              <a:pt x="48" y="2"/>
                            </a:lnTo>
                            <a:lnTo>
                              <a:pt x="46" y="1"/>
                            </a:lnTo>
                            <a:lnTo>
                              <a:pt x="42" y="1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0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2" y="2297"/>
                        <a:ext cx="44" cy="42"/>
                      </a:xfrm>
                      <a:custGeom>
                        <a:avLst/>
                        <a:gdLst>
                          <a:gd name="T0" fmla="*/ 25 w 44"/>
                          <a:gd name="T1" fmla="*/ 2 h 42"/>
                          <a:gd name="T2" fmla="*/ 18 w 44"/>
                          <a:gd name="T3" fmla="*/ 4 h 42"/>
                          <a:gd name="T4" fmla="*/ 12 w 44"/>
                          <a:gd name="T5" fmla="*/ 5 h 42"/>
                          <a:gd name="T6" fmla="*/ 9 w 44"/>
                          <a:gd name="T7" fmla="*/ 9 h 42"/>
                          <a:gd name="T8" fmla="*/ 5 w 44"/>
                          <a:gd name="T9" fmla="*/ 12 h 42"/>
                          <a:gd name="T10" fmla="*/ 2 w 44"/>
                          <a:gd name="T11" fmla="*/ 17 h 42"/>
                          <a:gd name="T12" fmla="*/ 0 w 44"/>
                          <a:gd name="T13" fmla="*/ 22 h 42"/>
                          <a:gd name="T14" fmla="*/ 0 w 44"/>
                          <a:gd name="T15" fmla="*/ 26 h 42"/>
                          <a:gd name="T16" fmla="*/ 0 w 44"/>
                          <a:gd name="T17" fmla="*/ 32 h 42"/>
                          <a:gd name="T18" fmla="*/ 1 w 44"/>
                          <a:gd name="T19" fmla="*/ 36 h 42"/>
                          <a:gd name="T20" fmla="*/ 3 w 44"/>
                          <a:gd name="T21" fmla="*/ 39 h 42"/>
                          <a:gd name="T22" fmla="*/ 7 w 44"/>
                          <a:gd name="T23" fmla="*/ 41 h 42"/>
                          <a:gd name="T24" fmla="*/ 10 w 44"/>
                          <a:gd name="T25" fmla="*/ 41 h 42"/>
                          <a:gd name="T26" fmla="*/ 14 w 44"/>
                          <a:gd name="T27" fmla="*/ 41 h 42"/>
                          <a:gd name="T28" fmla="*/ 17 w 44"/>
                          <a:gd name="T29" fmla="*/ 41 h 42"/>
                          <a:gd name="T30" fmla="*/ 21 w 44"/>
                          <a:gd name="T31" fmla="*/ 41 h 42"/>
                          <a:gd name="T32" fmla="*/ 23 w 44"/>
                          <a:gd name="T33" fmla="*/ 40 h 42"/>
                          <a:gd name="T34" fmla="*/ 26 w 44"/>
                          <a:gd name="T35" fmla="*/ 40 h 42"/>
                          <a:gd name="T36" fmla="*/ 30 w 44"/>
                          <a:gd name="T37" fmla="*/ 39 h 42"/>
                          <a:gd name="T38" fmla="*/ 33 w 44"/>
                          <a:gd name="T39" fmla="*/ 36 h 42"/>
                          <a:gd name="T40" fmla="*/ 35 w 44"/>
                          <a:gd name="T41" fmla="*/ 34 h 42"/>
                          <a:gd name="T42" fmla="*/ 38 w 44"/>
                          <a:gd name="T43" fmla="*/ 30 h 42"/>
                          <a:gd name="T44" fmla="*/ 40 w 44"/>
                          <a:gd name="T45" fmla="*/ 26 h 42"/>
                          <a:gd name="T46" fmla="*/ 41 w 44"/>
                          <a:gd name="T47" fmla="*/ 22 h 42"/>
                          <a:gd name="T48" fmla="*/ 43 w 44"/>
                          <a:gd name="T49" fmla="*/ 17 h 42"/>
                          <a:gd name="T50" fmla="*/ 43 w 44"/>
                          <a:gd name="T51" fmla="*/ 13 h 42"/>
                          <a:gd name="T52" fmla="*/ 41 w 44"/>
                          <a:gd name="T53" fmla="*/ 11 h 42"/>
                          <a:gd name="T54" fmla="*/ 40 w 44"/>
                          <a:gd name="T55" fmla="*/ 7 h 42"/>
                          <a:gd name="T56" fmla="*/ 38 w 44"/>
                          <a:gd name="T57" fmla="*/ 5 h 42"/>
                          <a:gd name="T58" fmla="*/ 36 w 44"/>
                          <a:gd name="T59" fmla="*/ 4 h 42"/>
                          <a:gd name="T60" fmla="*/ 33 w 44"/>
                          <a:gd name="T61" fmla="*/ 2 h 42"/>
                          <a:gd name="T62" fmla="*/ 30 w 44"/>
                          <a:gd name="T63" fmla="*/ 2 h 42"/>
                          <a:gd name="T64" fmla="*/ 28 w 44"/>
                          <a:gd name="T65" fmla="*/ 0 h 42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42"/>
                          <a:gd name="T101" fmla="*/ 44 w 44"/>
                          <a:gd name="T102" fmla="*/ 42 h 42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42">
                            <a:moveTo>
                              <a:pt x="28" y="0"/>
                            </a:moveTo>
                            <a:lnTo>
                              <a:pt x="25" y="2"/>
                            </a:lnTo>
                            <a:lnTo>
                              <a:pt x="21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2" y="5"/>
                            </a:lnTo>
                            <a:lnTo>
                              <a:pt x="10" y="7"/>
                            </a:lnTo>
                            <a:lnTo>
                              <a:pt x="9" y="9"/>
                            </a:lnTo>
                            <a:lnTo>
                              <a:pt x="7" y="9"/>
                            </a:lnTo>
                            <a:lnTo>
                              <a:pt x="5" y="12"/>
                            </a:lnTo>
                            <a:lnTo>
                              <a:pt x="3" y="14"/>
                            </a:lnTo>
                            <a:lnTo>
                              <a:pt x="2" y="17"/>
                            </a:lnTo>
                            <a:lnTo>
                              <a:pt x="2" y="18"/>
                            </a:lnTo>
                            <a:lnTo>
                              <a:pt x="0" y="22"/>
                            </a:lnTo>
                            <a:lnTo>
                              <a:pt x="0" y="23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2"/>
                            </a:lnTo>
                            <a:lnTo>
                              <a:pt x="0" y="34"/>
                            </a:lnTo>
                            <a:lnTo>
                              <a:pt x="1" y="36"/>
                            </a:lnTo>
                            <a:lnTo>
                              <a:pt x="2" y="37"/>
                            </a:lnTo>
                            <a:lnTo>
                              <a:pt x="3" y="39"/>
                            </a:lnTo>
                            <a:lnTo>
                              <a:pt x="5" y="39"/>
                            </a:lnTo>
                            <a:lnTo>
                              <a:pt x="7" y="41"/>
                            </a:lnTo>
                            <a:lnTo>
                              <a:pt x="9" y="41"/>
                            </a:lnTo>
                            <a:lnTo>
                              <a:pt x="10" y="41"/>
                            </a:lnTo>
                            <a:lnTo>
                              <a:pt x="12" y="41"/>
                            </a:lnTo>
                            <a:lnTo>
                              <a:pt x="14" y="41"/>
                            </a:lnTo>
                            <a:lnTo>
                              <a:pt x="16" y="41"/>
                            </a:lnTo>
                            <a:lnTo>
                              <a:pt x="17" y="41"/>
                            </a:lnTo>
                            <a:lnTo>
                              <a:pt x="19" y="41"/>
                            </a:lnTo>
                            <a:lnTo>
                              <a:pt x="21" y="41"/>
                            </a:lnTo>
                            <a:lnTo>
                              <a:pt x="22" y="40"/>
                            </a:lnTo>
                            <a:lnTo>
                              <a:pt x="23" y="40"/>
                            </a:lnTo>
                            <a:lnTo>
                              <a:pt x="25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30" y="39"/>
                            </a:lnTo>
                            <a:lnTo>
                              <a:pt x="31" y="37"/>
                            </a:lnTo>
                            <a:lnTo>
                              <a:pt x="33" y="36"/>
                            </a:lnTo>
                            <a:lnTo>
                              <a:pt x="35" y="34"/>
                            </a:lnTo>
                            <a:lnTo>
                              <a:pt x="37" y="32"/>
                            </a:lnTo>
                            <a:lnTo>
                              <a:pt x="38" y="30"/>
                            </a:lnTo>
                            <a:lnTo>
                              <a:pt x="40" y="28"/>
                            </a:lnTo>
                            <a:lnTo>
                              <a:pt x="40" y="26"/>
                            </a:lnTo>
                            <a:lnTo>
                              <a:pt x="41" y="24"/>
                            </a:lnTo>
                            <a:lnTo>
                              <a:pt x="41" y="22"/>
                            </a:lnTo>
                            <a:lnTo>
                              <a:pt x="43" y="19"/>
                            </a:lnTo>
                            <a:lnTo>
                              <a:pt x="43" y="17"/>
                            </a:lnTo>
                            <a:lnTo>
                              <a:pt x="43" y="15"/>
                            </a:lnTo>
                            <a:lnTo>
                              <a:pt x="43" y="13"/>
                            </a:lnTo>
                            <a:lnTo>
                              <a:pt x="43" y="12"/>
                            </a:lnTo>
                            <a:lnTo>
                              <a:pt x="41" y="11"/>
                            </a:lnTo>
                            <a:lnTo>
                              <a:pt x="41" y="9"/>
                            </a:lnTo>
                            <a:lnTo>
                              <a:pt x="40" y="7"/>
                            </a:lnTo>
                            <a:lnTo>
                              <a:pt x="40" y="5"/>
                            </a:lnTo>
                            <a:lnTo>
                              <a:pt x="38" y="5"/>
                            </a:lnTo>
                            <a:lnTo>
                              <a:pt x="37" y="4"/>
                            </a:lnTo>
                            <a:lnTo>
                              <a:pt x="36" y="4"/>
                            </a:lnTo>
                            <a:lnTo>
                              <a:pt x="35" y="2"/>
                            </a:lnTo>
                            <a:lnTo>
                              <a:pt x="33" y="2"/>
                            </a:lnTo>
                            <a:lnTo>
                              <a:pt x="31" y="2"/>
                            </a:lnTo>
                            <a:lnTo>
                              <a:pt x="30" y="2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1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2" y="2310"/>
                        <a:ext cx="22" cy="19"/>
                      </a:xfrm>
                      <a:custGeom>
                        <a:avLst/>
                        <a:gdLst>
                          <a:gd name="T0" fmla="*/ 12 w 22"/>
                          <a:gd name="T1" fmla="*/ 2 h 19"/>
                          <a:gd name="T2" fmla="*/ 8 w 22"/>
                          <a:gd name="T3" fmla="*/ 2 h 19"/>
                          <a:gd name="T4" fmla="*/ 6 w 22"/>
                          <a:gd name="T5" fmla="*/ 4 h 19"/>
                          <a:gd name="T6" fmla="*/ 4 w 22"/>
                          <a:gd name="T7" fmla="*/ 4 h 19"/>
                          <a:gd name="T8" fmla="*/ 2 w 22"/>
                          <a:gd name="T9" fmla="*/ 6 h 19"/>
                          <a:gd name="T10" fmla="*/ 1 w 22"/>
                          <a:gd name="T11" fmla="*/ 8 h 19"/>
                          <a:gd name="T12" fmla="*/ 0 w 22"/>
                          <a:gd name="T13" fmla="*/ 10 h 19"/>
                          <a:gd name="T14" fmla="*/ 0 w 22"/>
                          <a:gd name="T15" fmla="*/ 12 h 19"/>
                          <a:gd name="T16" fmla="*/ 0 w 22"/>
                          <a:gd name="T17" fmla="*/ 13 h 19"/>
                          <a:gd name="T18" fmla="*/ 0 w 22"/>
                          <a:gd name="T19" fmla="*/ 16 h 19"/>
                          <a:gd name="T20" fmla="*/ 1 w 22"/>
                          <a:gd name="T21" fmla="*/ 17 h 19"/>
                          <a:gd name="T22" fmla="*/ 2 w 22"/>
                          <a:gd name="T23" fmla="*/ 17 h 19"/>
                          <a:gd name="T24" fmla="*/ 4 w 22"/>
                          <a:gd name="T25" fmla="*/ 18 h 19"/>
                          <a:gd name="T26" fmla="*/ 6 w 22"/>
                          <a:gd name="T27" fmla="*/ 18 h 19"/>
                          <a:gd name="T28" fmla="*/ 8 w 22"/>
                          <a:gd name="T29" fmla="*/ 18 h 19"/>
                          <a:gd name="T30" fmla="*/ 10 w 22"/>
                          <a:gd name="T31" fmla="*/ 18 h 19"/>
                          <a:gd name="T32" fmla="*/ 11 w 22"/>
                          <a:gd name="T33" fmla="*/ 16 h 19"/>
                          <a:gd name="T34" fmla="*/ 11 w 22"/>
                          <a:gd name="T35" fmla="*/ 16 h 19"/>
                          <a:gd name="T36" fmla="*/ 13 w 22"/>
                          <a:gd name="T37" fmla="*/ 16 h 19"/>
                          <a:gd name="T38" fmla="*/ 15 w 22"/>
                          <a:gd name="T39" fmla="*/ 16 h 19"/>
                          <a:gd name="T40" fmla="*/ 16 w 22"/>
                          <a:gd name="T41" fmla="*/ 15 h 19"/>
                          <a:gd name="T42" fmla="*/ 16 w 22"/>
                          <a:gd name="T43" fmla="*/ 13 h 19"/>
                          <a:gd name="T44" fmla="*/ 18 w 22"/>
                          <a:gd name="T45" fmla="*/ 12 h 19"/>
                          <a:gd name="T46" fmla="*/ 19 w 22"/>
                          <a:gd name="T47" fmla="*/ 9 h 19"/>
                          <a:gd name="T48" fmla="*/ 20 w 22"/>
                          <a:gd name="T49" fmla="*/ 7 h 19"/>
                          <a:gd name="T50" fmla="*/ 20 w 22"/>
                          <a:gd name="T51" fmla="*/ 7 h 19"/>
                          <a:gd name="T52" fmla="*/ 19 w 22"/>
                          <a:gd name="T53" fmla="*/ 5 h 19"/>
                          <a:gd name="T54" fmla="*/ 19 w 22"/>
                          <a:gd name="T55" fmla="*/ 4 h 19"/>
                          <a:gd name="T56" fmla="*/ 17 w 22"/>
                          <a:gd name="T57" fmla="*/ 2 h 19"/>
                          <a:gd name="T58" fmla="*/ 16 w 22"/>
                          <a:gd name="T59" fmla="*/ 2 h 19"/>
                          <a:gd name="T60" fmla="*/ 14 w 22"/>
                          <a:gd name="T61" fmla="*/ 2 h 19"/>
                          <a:gd name="T62" fmla="*/ 13 w 22"/>
                          <a:gd name="T63" fmla="*/ 2 h 19"/>
                          <a:gd name="T64" fmla="*/ 13 w 22"/>
                          <a:gd name="T65" fmla="*/ 0 h 19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2"/>
                          <a:gd name="T100" fmla="*/ 0 h 19"/>
                          <a:gd name="T101" fmla="*/ 22 w 22"/>
                          <a:gd name="T102" fmla="*/ 19 h 19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2" h="19">
                            <a:moveTo>
                              <a:pt x="13" y="0"/>
                            </a:moveTo>
                            <a:lnTo>
                              <a:pt x="12" y="2"/>
                            </a:lnTo>
                            <a:lnTo>
                              <a:pt x="10" y="2"/>
                            </a:lnTo>
                            <a:lnTo>
                              <a:pt x="8" y="2"/>
                            </a:lnTo>
                            <a:lnTo>
                              <a:pt x="6" y="4"/>
                            </a:lnTo>
                            <a:lnTo>
                              <a:pt x="5" y="4"/>
                            </a:lnTo>
                            <a:lnTo>
                              <a:pt x="4" y="4"/>
                            </a:lnTo>
                            <a:lnTo>
                              <a:pt x="2" y="6"/>
                            </a:lnTo>
                            <a:lnTo>
                              <a:pt x="1" y="8"/>
                            </a:lnTo>
                            <a:lnTo>
                              <a:pt x="0" y="10"/>
                            </a:lnTo>
                            <a:lnTo>
                              <a:pt x="0" y="12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0" y="16"/>
                            </a:lnTo>
                            <a:lnTo>
                              <a:pt x="1" y="16"/>
                            </a:lnTo>
                            <a:lnTo>
                              <a:pt x="1" y="17"/>
                            </a:lnTo>
                            <a:lnTo>
                              <a:pt x="2" y="17"/>
                            </a:lnTo>
                            <a:lnTo>
                              <a:pt x="4" y="17"/>
                            </a:lnTo>
                            <a:lnTo>
                              <a:pt x="4" y="18"/>
                            </a:lnTo>
                            <a:lnTo>
                              <a:pt x="6" y="18"/>
                            </a:lnTo>
                            <a:lnTo>
                              <a:pt x="8" y="18"/>
                            </a:lnTo>
                            <a:lnTo>
                              <a:pt x="10" y="18"/>
                            </a:lnTo>
                            <a:lnTo>
                              <a:pt x="11" y="16"/>
                            </a:lnTo>
                            <a:lnTo>
                              <a:pt x="13" y="16"/>
                            </a:lnTo>
                            <a:lnTo>
                              <a:pt x="15" y="16"/>
                            </a:lnTo>
                            <a:lnTo>
                              <a:pt x="16" y="15"/>
                            </a:lnTo>
                            <a:lnTo>
                              <a:pt x="16" y="13"/>
                            </a:lnTo>
                            <a:lnTo>
                              <a:pt x="18" y="12"/>
                            </a:lnTo>
                            <a:lnTo>
                              <a:pt x="19" y="10"/>
                            </a:lnTo>
                            <a:lnTo>
                              <a:pt x="19" y="9"/>
                            </a:lnTo>
                            <a:lnTo>
                              <a:pt x="21" y="7"/>
                            </a:lnTo>
                            <a:lnTo>
                              <a:pt x="20" y="7"/>
                            </a:lnTo>
                            <a:lnTo>
                              <a:pt x="20" y="5"/>
                            </a:lnTo>
                            <a:lnTo>
                              <a:pt x="19" y="5"/>
                            </a:lnTo>
                            <a:lnTo>
                              <a:pt x="19" y="4"/>
                            </a:lnTo>
                            <a:lnTo>
                              <a:pt x="19" y="2"/>
                            </a:lnTo>
                            <a:lnTo>
                              <a:pt x="17" y="2"/>
                            </a:lnTo>
                            <a:lnTo>
                              <a:pt x="16" y="2"/>
                            </a:lnTo>
                            <a:lnTo>
                              <a:pt x="14" y="2"/>
                            </a:lnTo>
                            <a:lnTo>
                              <a:pt x="13" y="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2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4" y="2301"/>
                        <a:ext cx="85" cy="84"/>
                      </a:xfrm>
                      <a:custGeom>
                        <a:avLst/>
                        <a:gdLst>
                          <a:gd name="T0" fmla="*/ 81 w 85"/>
                          <a:gd name="T1" fmla="*/ 24 h 84"/>
                          <a:gd name="T2" fmla="*/ 82 w 85"/>
                          <a:gd name="T3" fmla="*/ 29 h 84"/>
                          <a:gd name="T4" fmla="*/ 84 w 85"/>
                          <a:gd name="T5" fmla="*/ 30 h 84"/>
                          <a:gd name="T6" fmla="*/ 83 w 85"/>
                          <a:gd name="T7" fmla="*/ 34 h 84"/>
                          <a:gd name="T8" fmla="*/ 83 w 85"/>
                          <a:gd name="T9" fmla="*/ 37 h 84"/>
                          <a:gd name="T10" fmla="*/ 81 w 85"/>
                          <a:gd name="T11" fmla="*/ 41 h 84"/>
                          <a:gd name="T12" fmla="*/ 81 w 85"/>
                          <a:gd name="T13" fmla="*/ 47 h 84"/>
                          <a:gd name="T14" fmla="*/ 80 w 85"/>
                          <a:gd name="T15" fmla="*/ 52 h 84"/>
                          <a:gd name="T16" fmla="*/ 77 w 85"/>
                          <a:gd name="T17" fmla="*/ 57 h 84"/>
                          <a:gd name="T18" fmla="*/ 74 w 85"/>
                          <a:gd name="T19" fmla="*/ 64 h 84"/>
                          <a:gd name="T20" fmla="*/ 70 w 85"/>
                          <a:gd name="T21" fmla="*/ 69 h 84"/>
                          <a:gd name="T22" fmla="*/ 64 w 85"/>
                          <a:gd name="T23" fmla="*/ 74 h 84"/>
                          <a:gd name="T24" fmla="*/ 58 w 85"/>
                          <a:gd name="T25" fmla="*/ 78 h 84"/>
                          <a:gd name="T26" fmla="*/ 51 w 85"/>
                          <a:gd name="T27" fmla="*/ 81 h 84"/>
                          <a:gd name="T28" fmla="*/ 43 w 85"/>
                          <a:gd name="T29" fmla="*/ 83 h 84"/>
                          <a:gd name="T30" fmla="*/ 32 w 85"/>
                          <a:gd name="T31" fmla="*/ 83 h 84"/>
                          <a:gd name="T32" fmla="*/ 22 w 85"/>
                          <a:gd name="T33" fmla="*/ 82 h 84"/>
                          <a:gd name="T34" fmla="*/ 13 w 85"/>
                          <a:gd name="T35" fmla="*/ 78 h 84"/>
                          <a:gd name="T36" fmla="*/ 8 w 85"/>
                          <a:gd name="T37" fmla="*/ 72 h 84"/>
                          <a:gd name="T38" fmla="*/ 2 w 85"/>
                          <a:gd name="T39" fmla="*/ 68 h 84"/>
                          <a:gd name="T40" fmla="*/ 0 w 85"/>
                          <a:gd name="T41" fmla="*/ 64 h 84"/>
                          <a:gd name="T42" fmla="*/ 0 w 85"/>
                          <a:gd name="T43" fmla="*/ 64 h 84"/>
                          <a:gd name="T44" fmla="*/ 3 w 85"/>
                          <a:gd name="T45" fmla="*/ 65 h 84"/>
                          <a:gd name="T46" fmla="*/ 7 w 85"/>
                          <a:gd name="T47" fmla="*/ 68 h 84"/>
                          <a:gd name="T48" fmla="*/ 16 w 85"/>
                          <a:gd name="T49" fmla="*/ 69 h 84"/>
                          <a:gd name="T50" fmla="*/ 24 w 85"/>
                          <a:gd name="T51" fmla="*/ 70 h 84"/>
                          <a:gd name="T52" fmla="*/ 35 w 85"/>
                          <a:gd name="T53" fmla="*/ 69 h 84"/>
                          <a:gd name="T54" fmla="*/ 40 w 85"/>
                          <a:gd name="T55" fmla="*/ 69 h 84"/>
                          <a:gd name="T56" fmla="*/ 47 w 85"/>
                          <a:gd name="T57" fmla="*/ 65 h 84"/>
                          <a:gd name="T58" fmla="*/ 51 w 85"/>
                          <a:gd name="T59" fmla="*/ 64 h 84"/>
                          <a:gd name="T60" fmla="*/ 56 w 85"/>
                          <a:gd name="T61" fmla="*/ 60 h 84"/>
                          <a:gd name="T62" fmla="*/ 60 w 85"/>
                          <a:gd name="T63" fmla="*/ 56 h 84"/>
                          <a:gd name="T64" fmla="*/ 63 w 85"/>
                          <a:gd name="T65" fmla="*/ 53 h 84"/>
                          <a:gd name="T66" fmla="*/ 66 w 85"/>
                          <a:gd name="T67" fmla="*/ 49 h 84"/>
                          <a:gd name="T68" fmla="*/ 70 w 85"/>
                          <a:gd name="T69" fmla="*/ 43 h 84"/>
                          <a:gd name="T70" fmla="*/ 70 w 85"/>
                          <a:gd name="T71" fmla="*/ 38 h 84"/>
                          <a:gd name="T72" fmla="*/ 72 w 85"/>
                          <a:gd name="T73" fmla="*/ 33 h 84"/>
                          <a:gd name="T74" fmla="*/ 72 w 85"/>
                          <a:gd name="T75" fmla="*/ 27 h 84"/>
                          <a:gd name="T76" fmla="*/ 71 w 85"/>
                          <a:gd name="T77" fmla="*/ 22 h 84"/>
                          <a:gd name="T78" fmla="*/ 69 w 85"/>
                          <a:gd name="T79" fmla="*/ 16 h 84"/>
                          <a:gd name="T80" fmla="*/ 67 w 85"/>
                          <a:gd name="T81" fmla="*/ 9 h 84"/>
                          <a:gd name="T82" fmla="*/ 65 w 85"/>
                          <a:gd name="T83" fmla="*/ 4 h 84"/>
                          <a:gd name="T84" fmla="*/ 65 w 85"/>
                          <a:gd name="T85" fmla="*/ 0 h 84"/>
                          <a:gd name="T86" fmla="*/ 65 w 85"/>
                          <a:gd name="T87" fmla="*/ 2 h 84"/>
                          <a:gd name="T88" fmla="*/ 69 w 85"/>
                          <a:gd name="T89" fmla="*/ 5 h 84"/>
                          <a:gd name="T90" fmla="*/ 72 w 85"/>
                          <a:gd name="T91" fmla="*/ 9 h 84"/>
                          <a:gd name="T92" fmla="*/ 76 w 85"/>
                          <a:gd name="T93" fmla="*/ 14 h 84"/>
                          <a:gd name="T94" fmla="*/ 79 w 85"/>
                          <a:gd name="T95" fmla="*/ 19 h 84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5"/>
                          <a:gd name="T145" fmla="*/ 0 h 84"/>
                          <a:gd name="T146" fmla="*/ 85 w 85"/>
                          <a:gd name="T147" fmla="*/ 84 h 84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5" h="84">
                            <a:moveTo>
                              <a:pt x="80" y="20"/>
                            </a:moveTo>
                            <a:lnTo>
                              <a:pt x="80" y="22"/>
                            </a:lnTo>
                            <a:lnTo>
                              <a:pt x="81" y="24"/>
                            </a:lnTo>
                            <a:lnTo>
                              <a:pt x="81" y="26"/>
                            </a:lnTo>
                            <a:lnTo>
                              <a:pt x="82" y="27"/>
                            </a:lnTo>
                            <a:lnTo>
                              <a:pt x="82" y="29"/>
                            </a:lnTo>
                            <a:lnTo>
                              <a:pt x="82" y="30"/>
                            </a:lnTo>
                            <a:lnTo>
                              <a:pt x="84" y="30"/>
                            </a:lnTo>
                            <a:lnTo>
                              <a:pt x="83" y="31"/>
                            </a:lnTo>
                            <a:lnTo>
                              <a:pt x="83" y="32"/>
                            </a:lnTo>
                            <a:lnTo>
                              <a:pt x="83" y="34"/>
                            </a:lnTo>
                            <a:lnTo>
                              <a:pt x="83" y="35"/>
                            </a:lnTo>
                            <a:lnTo>
                              <a:pt x="83" y="37"/>
                            </a:lnTo>
                            <a:lnTo>
                              <a:pt x="83" y="38"/>
                            </a:lnTo>
                            <a:lnTo>
                              <a:pt x="83" y="40"/>
                            </a:lnTo>
                            <a:lnTo>
                              <a:pt x="81" y="41"/>
                            </a:lnTo>
                            <a:lnTo>
                              <a:pt x="81" y="43"/>
                            </a:lnTo>
                            <a:lnTo>
                              <a:pt x="81" y="45"/>
                            </a:lnTo>
                            <a:lnTo>
                              <a:pt x="81" y="47"/>
                            </a:lnTo>
                            <a:lnTo>
                              <a:pt x="80" y="49"/>
                            </a:lnTo>
                            <a:lnTo>
                              <a:pt x="80" y="50"/>
                            </a:lnTo>
                            <a:lnTo>
                              <a:pt x="80" y="52"/>
                            </a:lnTo>
                            <a:lnTo>
                              <a:pt x="80" y="53"/>
                            </a:lnTo>
                            <a:lnTo>
                              <a:pt x="78" y="56"/>
                            </a:lnTo>
                            <a:lnTo>
                              <a:pt x="77" y="57"/>
                            </a:lnTo>
                            <a:lnTo>
                              <a:pt x="76" y="59"/>
                            </a:lnTo>
                            <a:lnTo>
                              <a:pt x="76" y="61"/>
                            </a:lnTo>
                            <a:lnTo>
                              <a:pt x="74" y="64"/>
                            </a:lnTo>
                            <a:lnTo>
                              <a:pt x="72" y="65"/>
                            </a:lnTo>
                            <a:lnTo>
                              <a:pt x="70" y="67"/>
                            </a:lnTo>
                            <a:lnTo>
                              <a:pt x="70" y="69"/>
                            </a:lnTo>
                            <a:lnTo>
                              <a:pt x="68" y="70"/>
                            </a:lnTo>
                            <a:lnTo>
                              <a:pt x="66" y="72"/>
                            </a:lnTo>
                            <a:lnTo>
                              <a:pt x="64" y="74"/>
                            </a:lnTo>
                            <a:lnTo>
                              <a:pt x="63" y="75"/>
                            </a:lnTo>
                            <a:lnTo>
                              <a:pt x="60" y="77"/>
                            </a:lnTo>
                            <a:lnTo>
                              <a:pt x="58" y="78"/>
                            </a:lnTo>
                            <a:lnTo>
                              <a:pt x="56" y="80"/>
                            </a:lnTo>
                            <a:lnTo>
                              <a:pt x="54" y="80"/>
                            </a:lnTo>
                            <a:lnTo>
                              <a:pt x="51" y="81"/>
                            </a:lnTo>
                            <a:lnTo>
                              <a:pt x="48" y="81"/>
                            </a:lnTo>
                            <a:lnTo>
                              <a:pt x="45" y="83"/>
                            </a:lnTo>
                            <a:lnTo>
                              <a:pt x="43" y="83"/>
                            </a:lnTo>
                            <a:lnTo>
                              <a:pt x="39" y="83"/>
                            </a:lnTo>
                            <a:lnTo>
                              <a:pt x="36" y="83"/>
                            </a:lnTo>
                            <a:lnTo>
                              <a:pt x="32" y="83"/>
                            </a:lnTo>
                            <a:lnTo>
                              <a:pt x="29" y="83"/>
                            </a:lnTo>
                            <a:lnTo>
                              <a:pt x="26" y="83"/>
                            </a:lnTo>
                            <a:lnTo>
                              <a:pt x="22" y="82"/>
                            </a:lnTo>
                            <a:lnTo>
                              <a:pt x="19" y="81"/>
                            </a:lnTo>
                            <a:lnTo>
                              <a:pt x="17" y="80"/>
                            </a:lnTo>
                            <a:lnTo>
                              <a:pt x="13" y="78"/>
                            </a:lnTo>
                            <a:lnTo>
                              <a:pt x="12" y="76"/>
                            </a:lnTo>
                            <a:lnTo>
                              <a:pt x="10" y="74"/>
                            </a:lnTo>
                            <a:lnTo>
                              <a:pt x="8" y="72"/>
                            </a:lnTo>
                            <a:lnTo>
                              <a:pt x="5" y="71"/>
                            </a:lnTo>
                            <a:lnTo>
                              <a:pt x="4" y="69"/>
                            </a:lnTo>
                            <a:lnTo>
                              <a:pt x="2" y="68"/>
                            </a:lnTo>
                            <a:lnTo>
                              <a:pt x="1" y="66"/>
                            </a:lnTo>
                            <a:lnTo>
                              <a:pt x="0" y="65"/>
                            </a:lnTo>
                            <a:lnTo>
                              <a:pt x="0" y="64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4"/>
                            </a:lnTo>
                            <a:lnTo>
                              <a:pt x="1" y="65"/>
                            </a:lnTo>
                            <a:lnTo>
                              <a:pt x="3" y="65"/>
                            </a:lnTo>
                            <a:lnTo>
                              <a:pt x="4" y="66"/>
                            </a:lnTo>
                            <a:lnTo>
                              <a:pt x="5" y="66"/>
                            </a:lnTo>
                            <a:lnTo>
                              <a:pt x="7" y="68"/>
                            </a:lnTo>
                            <a:lnTo>
                              <a:pt x="11" y="68"/>
                            </a:lnTo>
                            <a:lnTo>
                              <a:pt x="13" y="69"/>
                            </a:lnTo>
                            <a:lnTo>
                              <a:pt x="16" y="69"/>
                            </a:lnTo>
                            <a:lnTo>
                              <a:pt x="19" y="70"/>
                            </a:lnTo>
                            <a:lnTo>
                              <a:pt x="22" y="70"/>
                            </a:lnTo>
                            <a:lnTo>
                              <a:pt x="24" y="70"/>
                            </a:lnTo>
                            <a:lnTo>
                              <a:pt x="28" y="70"/>
                            </a:lnTo>
                            <a:lnTo>
                              <a:pt x="31" y="70"/>
                            </a:lnTo>
                            <a:lnTo>
                              <a:pt x="35" y="69"/>
                            </a:lnTo>
                            <a:lnTo>
                              <a:pt x="36" y="69"/>
                            </a:lnTo>
                            <a:lnTo>
                              <a:pt x="39" y="69"/>
                            </a:lnTo>
                            <a:lnTo>
                              <a:pt x="40" y="69"/>
                            </a:lnTo>
                            <a:lnTo>
                              <a:pt x="44" y="67"/>
                            </a:lnTo>
                            <a:lnTo>
                              <a:pt x="45" y="67"/>
                            </a:lnTo>
                            <a:lnTo>
                              <a:pt x="47" y="65"/>
                            </a:lnTo>
                            <a:lnTo>
                              <a:pt x="49" y="65"/>
                            </a:lnTo>
                            <a:lnTo>
                              <a:pt x="51" y="64"/>
                            </a:lnTo>
                            <a:lnTo>
                              <a:pt x="53" y="62"/>
                            </a:lnTo>
                            <a:lnTo>
                              <a:pt x="54" y="62"/>
                            </a:lnTo>
                            <a:lnTo>
                              <a:pt x="56" y="60"/>
                            </a:lnTo>
                            <a:lnTo>
                              <a:pt x="58" y="58"/>
                            </a:lnTo>
                            <a:lnTo>
                              <a:pt x="60" y="56"/>
                            </a:lnTo>
                            <a:lnTo>
                              <a:pt x="61" y="54"/>
                            </a:lnTo>
                            <a:lnTo>
                              <a:pt x="63" y="53"/>
                            </a:lnTo>
                            <a:lnTo>
                              <a:pt x="64" y="51"/>
                            </a:lnTo>
                            <a:lnTo>
                              <a:pt x="66" y="50"/>
                            </a:lnTo>
                            <a:lnTo>
                              <a:pt x="66" y="49"/>
                            </a:lnTo>
                            <a:lnTo>
                              <a:pt x="68" y="47"/>
                            </a:lnTo>
                            <a:lnTo>
                              <a:pt x="68" y="45"/>
                            </a:lnTo>
                            <a:lnTo>
                              <a:pt x="70" y="43"/>
                            </a:lnTo>
                            <a:lnTo>
                              <a:pt x="70" y="41"/>
                            </a:lnTo>
                            <a:lnTo>
                              <a:pt x="70" y="40"/>
                            </a:lnTo>
                            <a:lnTo>
                              <a:pt x="70" y="38"/>
                            </a:lnTo>
                            <a:lnTo>
                              <a:pt x="72" y="36"/>
                            </a:lnTo>
                            <a:lnTo>
                              <a:pt x="72" y="34"/>
                            </a:lnTo>
                            <a:lnTo>
                              <a:pt x="72" y="33"/>
                            </a:lnTo>
                            <a:lnTo>
                              <a:pt x="72" y="31"/>
                            </a:lnTo>
                            <a:lnTo>
                              <a:pt x="73" y="27"/>
                            </a:lnTo>
                            <a:lnTo>
                              <a:pt x="72" y="27"/>
                            </a:lnTo>
                            <a:lnTo>
                              <a:pt x="72" y="26"/>
                            </a:lnTo>
                            <a:lnTo>
                              <a:pt x="71" y="24"/>
                            </a:lnTo>
                            <a:lnTo>
                              <a:pt x="71" y="22"/>
                            </a:lnTo>
                            <a:lnTo>
                              <a:pt x="69" y="21"/>
                            </a:lnTo>
                            <a:lnTo>
                              <a:pt x="69" y="18"/>
                            </a:lnTo>
                            <a:lnTo>
                              <a:pt x="69" y="16"/>
                            </a:lnTo>
                            <a:lnTo>
                              <a:pt x="69" y="13"/>
                            </a:lnTo>
                            <a:lnTo>
                              <a:pt x="67" y="11"/>
                            </a:lnTo>
                            <a:lnTo>
                              <a:pt x="67" y="9"/>
                            </a:lnTo>
                            <a:lnTo>
                              <a:pt x="66" y="8"/>
                            </a:lnTo>
                            <a:lnTo>
                              <a:pt x="66" y="5"/>
                            </a:lnTo>
                            <a:lnTo>
                              <a:pt x="65" y="4"/>
                            </a:lnTo>
                            <a:lnTo>
                              <a:pt x="65" y="2"/>
                            </a:lnTo>
                            <a:lnTo>
                              <a:pt x="65" y="1"/>
                            </a:lnTo>
                            <a:lnTo>
                              <a:pt x="65" y="0"/>
                            </a:lnTo>
                            <a:lnTo>
                              <a:pt x="65" y="1"/>
                            </a:lnTo>
                            <a:lnTo>
                              <a:pt x="65" y="2"/>
                            </a:lnTo>
                            <a:lnTo>
                              <a:pt x="67" y="2"/>
                            </a:lnTo>
                            <a:lnTo>
                              <a:pt x="67" y="4"/>
                            </a:lnTo>
                            <a:lnTo>
                              <a:pt x="69" y="5"/>
                            </a:lnTo>
                            <a:lnTo>
                              <a:pt x="70" y="7"/>
                            </a:lnTo>
                            <a:lnTo>
                              <a:pt x="72" y="7"/>
                            </a:lnTo>
                            <a:lnTo>
                              <a:pt x="72" y="9"/>
                            </a:lnTo>
                            <a:lnTo>
                              <a:pt x="73" y="11"/>
                            </a:lnTo>
                            <a:lnTo>
                              <a:pt x="74" y="13"/>
                            </a:lnTo>
                            <a:lnTo>
                              <a:pt x="76" y="14"/>
                            </a:lnTo>
                            <a:lnTo>
                              <a:pt x="76" y="15"/>
                            </a:lnTo>
                            <a:lnTo>
                              <a:pt x="78" y="17"/>
                            </a:lnTo>
                            <a:lnTo>
                              <a:pt x="79" y="19"/>
                            </a:lnTo>
                            <a:lnTo>
                              <a:pt x="80" y="20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3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6" y="2306"/>
                        <a:ext cx="31" cy="26"/>
                      </a:xfrm>
                      <a:custGeom>
                        <a:avLst/>
                        <a:gdLst>
                          <a:gd name="T0" fmla="*/ 17 w 31"/>
                          <a:gd name="T1" fmla="*/ 12 h 26"/>
                          <a:gd name="T2" fmla="*/ 17 w 31"/>
                          <a:gd name="T3" fmla="*/ 12 h 26"/>
                          <a:gd name="T4" fmla="*/ 30 w 31"/>
                          <a:gd name="T5" fmla="*/ 7 h 26"/>
                          <a:gd name="T6" fmla="*/ 16 w 31"/>
                          <a:gd name="T7" fmla="*/ 9 h 26"/>
                          <a:gd name="T8" fmla="*/ 11 w 31"/>
                          <a:gd name="T9" fmla="*/ 0 h 26"/>
                          <a:gd name="T10" fmla="*/ 13 w 31"/>
                          <a:gd name="T11" fmla="*/ 10 h 26"/>
                          <a:gd name="T12" fmla="*/ 0 w 31"/>
                          <a:gd name="T13" fmla="*/ 15 h 26"/>
                          <a:gd name="T14" fmla="*/ 14 w 31"/>
                          <a:gd name="T15" fmla="*/ 13 h 26"/>
                          <a:gd name="T16" fmla="*/ 18 w 31"/>
                          <a:gd name="T17" fmla="*/ 25 h 26"/>
                          <a:gd name="T18" fmla="*/ 17 w 31"/>
                          <a:gd name="T19" fmla="*/ 12 h 26"/>
                          <a:gd name="T20" fmla="*/ 17 w 31"/>
                          <a:gd name="T21" fmla="*/ 12 h 2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6"/>
                          <a:gd name="T35" fmla="*/ 31 w 31"/>
                          <a:gd name="T36" fmla="*/ 26 h 26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6">
                            <a:moveTo>
                              <a:pt x="17" y="12"/>
                            </a:moveTo>
                            <a:lnTo>
                              <a:pt x="17" y="12"/>
                            </a:lnTo>
                            <a:lnTo>
                              <a:pt x="30" y="7"/>
                            </a:lnTo>
                            <a:lnTo>
                              <a:pt x="16" y="9"/>
                            </a:lnTo>
                            <a:lnTo>
                              <a:pt x="11" y="0"/>
                            </a:lnTo>
                            <a:lnTo>
                              <a:pt x="13" y="10"/>
                            </a:lnTo>
                            <a:lnTo>
                              <a:pt x="0" y="15"/>
                            </a:lnTo>
                            <a:lnTo>
                              <a:pt x="14" y="13"/>
                            </a:lnTo>
                            <a:lnTo>
                              <a:pt x="18" y="25"/>
                            </a:lnTo>
                            <a:lnTo>
                              <a:pt x="17" y="12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4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75" y="2301"/>
                        <a:ext cx="35" cy="36"/>
                      </a:xfrm>
                      <a:custGeom>
                        <a:avLst/>
                        <a:gdLst>
                          <a:gd name="T0" fmla="*/ 16 w 35"/>
                          <a:gd name="T1" fmla="*/ 16 h 36"/>
                          <a:gd name="T2" fmla="*/ 27 w 35"/>
                          <a:gd name="T3" fmla="*/ 0 h 36"/>
                          <a:gd name="T4" fmla="*/ 18 w 35"/>
                          <a:gd name="T5" fmla="*/ 17 h 36"/>
                          <a:gd name="T6" fmla="*/ 34 w 35"/>
                          <a:gd name="T7" fmla="*/ 28 h 36"/>
                          <a:gd name="T8" fmla="*/ 17 w 35"/>
                          <a:gd name="T9" fmla="*/ 20 h 36"/>
                          <a:gd name="T10" fmla="*/ 7 w 35"/>
                          <a:gd name="T11" fmla="*/ 35 h 36"/>
                          <a:gd name="T12" fmla="*/ 15 w 35"/>
                          <a:gd name="T13" fmla="*/ 19 h 36"/>
                          <a:gd name="T14" fmla="*/ 0 w 35"/>
                          <a:gd name="T15" fmla="*/ 10 h 36"/>
                          <a:gd name="T16" fmla="*/ 16 w 35"/>
                          <a:gd name="T17" fmla="*/ 16 h 36"/>
                          <a:gd name="T18" fmla="*/ 16 w 35"/>
                          <a:gd name="T19" fmla="*/ 16 h 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5"/>
                          <a:gd name="T31" fmla="*/ 0 h 36"/>
                          <a:gd name="T32" fmla="*/ 35 w 35"/>
                          <a:gd name="T33" fmla="*/ 36 h 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5" h="36">
                            <a:moveTo>
                              <a:pt x="16" y="16"/>
                            </a:moveTo>
                            <a:lnTo>
                              <a:pt x="27" y="0"/>
                            </a:lnTo>
                            <a:lnTo>
                              <a:pt x="18" y="17"/>
                            </a:lnTo>
                            <a:lnTo>
                              <a:pt x="34" y="28"/>
                            </a:lnTo>
                            <a:lnTo>
                              <a:pt x="17" y="20"/>
                            </a:lnTo>
                            <a:lnTo>
                              <a:pt x="7" y="35"/>
                            </a:lnTo>
                            <a:lnTo>
                              <a:pt x="15" y="19"/>
                            </a:lnTo>
                            <a:lnTo>
                              <a:pt x="0" y="10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10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" y="2122"/>
                      <a:ext cx="86" cy="80"/>
                      <a:chOff x="656" y="2405"/>
                      <a:chExt cx="94" cy="91"/>
                    </a:xfrm>
                  </p:grpSpPr>
                  <p:sp>
                    <p:nvSpPr>
                      <p:cNvPr id="311" name="Oval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6" y="2405"/>
                        <a:ext cx="94" cy="91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2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8" y="2408"/>
                        <a:ext cx="63" cy="60"/>
                      </a:xfrm>
                      <a:custGeom>
                        <a:avLst/>
                        <a:gdLst>
                          <a:gd name="T0" fmla="*/ 35 w 63"/>
                          <a:gd name="T1" fmla="*/ 2 h 60"/>
                          <a:gd name="T2" fmla="*/ 27 w 63"/>
                          <a:gd name="T3" fmla="*/ 3 h 60"/>
                          <a:gd name="T4" fmla="*/ 20 w 63"/>
                          <a:gd name="T5" fmla="*/ 6 h 60"/>
                          <a:gd name="T6" fmla="*/ 13 w 63"/>
                          <a:gd name="T7" fmla="*/ 11 h 60"/>
                          <a:gd name="T8" fmla="*/ 8 w 63"/>
                          <a:gd name="T9" fmla="*/ 16 h 60"/>
                          <a:gd name="T10" fmla="*/ 4 w 63"/>
                          <a:gd name="T11" fmla="*/ 22 h 60"/>
                          <a:gd name="T12" fmla="*/ 1 w 63"/>
                          <a:gd name="T13" fmla="*/ 30 h 60"/>
                          <a:gd name="T14" fmla="*/ 0 w 63"/>
                          <a:gd name="T15" fmla="*/ 37 h 60"/>
                          <a:gd name="T16" fmla="*/ 0 w 63"/>
                          <a:gd name="T17" fmla="*/ 45 h 60"/>
                          <a:gd name="T18" fmla="*/ 2 w 63"/>
                          <a:gd name="T19" fmla="*/ 51 h 60"/>
                          <a:gd name="T20" fmla="*/ 6 w 63"/>
                          <a:gd name="T21" fmla="*/ 54 h 60"/>
                          <a:gd name="T22" fmla="*/ 10 w 63"/>
                          <a:gd name="T23" fmla="*/ 58 h 60"/>
                          <a:gd name="T24" fmla="*/ 15 w 63"/>
                          <a:gd name="T25" fmla="*/ 59 h 60"/>
                          <a:gd name="T26" fmla="*/ 20 w 63"/>
                          <a:gd name="T27" fmla="*/ 59 h 60"/>
                          <a:gd name="T28" fmla="*/ 26 w 63"/>
                          <a:gd name="T29" fmla="*/ 59 h 60"/>
                          <a:gd name="T30" fmla="*/ 30 w 63"/>
                          <a:gd name="T31" fmla="*/ 59 h 60"/>
                          <a:gd name="T32" fmla="*/ 35 w 63"/>
                          <a:gd name="T33" fmla="*/ 58 h 60"/>
                          <a:gd name="T34" fmla="*/ 38 w 63"/>
                          <a:gd name="T35" fmla="*/ 58 h 60"/>
                          <a:gd name="T36" fmla="*/ 44 w 63"/>
                          <a:gd name="T37" fmla="*/ 54 h 60"/>
                          <a:gd name="T38" fmla="*/ 47 w 63"/>
                          <a:gd name="T39" fmla="*/ 51 h 60"/>
                          <a:gd name="T40" fmla="*/ 52 w 63"/>
                          <a:gd name="T41" fmla="*/ 47 h 60"/>
                          <a:gd name="T42" fmla="*/ 56 w 63"/>
                          <a:gd name="T43" fmla="*/ 43 h 60"/>
                          <a:gd name="T44" fmla="*/ 57 w 63"/>
                          <a:gd name="T45" fmla="*/ 38 h 60"/>
                          <a:gd name="T46" fmla="*/ 60 w 63"/>
                          <a:gd name="T47" fmla="*/ 31 h 60"/>
                          <a:gd name="T48" fmla="*/ 62 w 63"/>
                          <a:gd name="T49" fmla="*/ 26 h 60"/>
                          <a:gd name="T50" fmla="*/ 62 w 63"/>
                          <a:gd name="T51" fmla="*/ 19 h 60"/>
                          <a:gd name="T52" fmla="*/ 60 w 63"/>
                          <a:gd name="T53" fmla="*/ 14 h 60"/>
                          <a:gd name="T54" fmla="*/ 59 w 63"/>
                          <a:gd name="T55" fmla="*/ 10 h 60"/>
                          <a:gd name="T56" fmla="*/ 57 w 63"/>
                          <a:gd name="T57" fmla="*/ 6 h 60"/>
                          <a:gd name="T58" fmla="*/ 53 w 63"/>
                          <a:gd name="T59" fmla="*/ 3 h 60"/>
                          <a:gd name="T60" fmla="*/ 48 w 63"/>
                          <a:gd name="T61" fmla="*/ 2 h 60"/>
                          <a:gd name="T62" fmla="*/ 43 w 63"/>
                          <a:gd name="T63" fmla="*/ 1 h 60"/>
                          <a:gd name="T64" fmla="*/ 41 w 63"/>
                          <a:gd name="T65" fmla="*/ 0 h 6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3"/>
                          <a:gd name="T100" fmla="*/ 0 h 60"/>
                          <a:gd name="T101" fmla="*/ 63 w 63"/>
                          <a:gd name="T102" fmla="*/ 60 h 6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3" h="60">
                            <a:moveTo>
                              <a:pt x="41" y="0"/>
                            </a:moveTo>
                            <a:lnTo>
                              <a:pt x="35" y="2"/>
                            </a:lnTo>
                            <a:lnTo>
                              <a:pt x="31" y="2"/>
                            </a:lnTo>
                            <a:lnTo>
                              <a:pt x="27" y="3"/>
                            </a:lnTo>
                            <a:lnTo>
                              <a:pt x="24" y="4"/>
                            </a:lnTo>
                            <a:lnTo>
                              <a:pt x="20" y="6"/>
                            </a:lnTo>
                            <a:lnTo>
                              <a:pt x="16" y="8"/>
                            </a:lnTo>
                            <a:lnTo>
                              <a:pt x="13" y="11"/>
                            </a:lnTo>
                            <a:lnTo>
                              <a:pt x="11" y="12"/>
                            </a:lnTo>
                            <a:lnTo>
                              <a:pt x="8" y="16"/>
                            </a:lnTo>
                            <a:lnTo>
                              <a:pt x="6" y="19"/>
                            </a:lnTo>
                            <a:lnTo>
                              <a:pt x="4" y="22"/>
                            </a:lnTo>
                            <a:lnTo>
                              <a:pt x="3" y="25"/>
                            </a:lnTo>
                            <a:lnTo>
                              <a:pt x="1" y="30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0"/>
                            </a:lnTo>
                            <a:lnTo>
                              <a:pt x="0" y="45"/>
                            </a:lnTo>
                            <a:lnTo>
                              <a:pt x="1" y="48"/>
                            </a:lnTo>
                            <a:lnTo>
                              <a:pt x="2" y="51"/>
                            </a:lnTo>
                            <a:lnTo>
                              <a:pt x="4" y="53"/>
                            </a:lnTo>
                            <a:lnTo>
                              <a:pt x="6" y="54"/>
                            </a:lnTo>
                            <a:lnTo>
                              <a:pt x="8" y="56"/>
                            </a:lnTo>
                            <a:lnTo>
                              <a:pt x="10" y="58"/>
                            </a:lnTo>
                            <a:lnTo>
                              <a:pt x="13" y="58"/>
                            </a:lnTo>
                            <a:lnTo>
                              <a:pt x="15" y="59"/>
                            </a:lnTo>
                            <a:lnTo>
                              <a:pt x="19" y="59"/>
                            </a:lnTo>
                            <a:lnTo>
                              <a:pt x="20" y="59"/>
                            </a:lnTo>
                            <a:lnTo>
                              <a:pt x="24" y="59"/>
                            </a:lnTo>
                            <a:lnTo>
                              <a:pt x="26" y="59"/>
                            </a:lnTo>
                            <a:lnTo>
                              <a:pt x="28" y="59"/>
                            </a:lnTo>
                            <a:lnTo>
                              <a:pt x="30" y="59"/>
                            </a:lnTo>
                            <a:lnTo>
                              <a:pt x="33" y="58"/>
                            </a:lnTo>
                            <a:lnTo>
                              <a:pt x="35" y="58"/>
                            </a:lnTo>
                            <a:lnTo>
                              <a:pt x="36" y="58"/>
                            </a:lnTo>
                            <a:lnTo>
                              <a:pt x="38" y="58"/>
                            </a:lnTo>
                            <a:lnTo>
                              <a:pt x="42" y="56"/>
                            </a:lnTo>
                            <a:lnTo>
                              <a:pt x="44" y="54"/>
                            </a:lnTo>
                            <a:lnTo>
                              <a:pt x="46" y="53"/>
                            </a:lnTo>
                            <a:lnTo>
                              <a:pt x="47" y="51"/>
                            </a:lnTo>
                            <a:lnTo>
                              <a:pt x="51" y="48"/>
                            </a:lnTo>
                            <a:lnTo>
                              <a:pt x="52" y="47"/>
                            </a:lnTo>
                            <a:lnTo>
                              <a:pt x="54" y="45"/>
                            </a:lnTo>
                            <a:lnTo>
                              <a:pt x="56" y="43"/>
                            </a:lnTo>
                            <a:lnTo>
                              <a:pt x="57" y="40"/>
                            </a:lnTo>
                            <a:lnTo>
                              <a:pt x="57" y="38"/>
                            </a:lnTo>
                            <a:lnTo>
                              <a:pt x="59" y="34"/>
                            </a:lnTo>
                            <a:lnTo>
                              <a:pt x="60" y="31"/>
                            </a:lnTo>
                            <a:lnTo>
                              <a:pt x="62" y="27"/>
                            </a:lnTo>
                            <a:lnTo>
                              <a:pt x="62" y="26"/>
                            </a:lnTo>
                            <a:lnTo>
                              <a:pt x="62" y="22"/>
                            </a:lnTo>
                            <a:lnTo>
                              <a:pt x="62" y="19"/>
                            </a:lnTo>
                            <a:lnTo>
                              <a:pt x="62" y="16"/>
                            </a:lnTo>
                            <a:lnTo>
                              <a:pt x="60" y="14"/>
                            </a:lnTo>
                            <a:lnTo>
                              <a:pt x="60" y="12"/>
                            </a:lnTo>
                            <a:lnTo>
                              <a:pt x="59" y="10"/>
                            </a:lnTo>
                            <a:lnTo>
                              <a:pt x="59" y="7"/>
                            </a:lnTo>
                            <a:lnTo>
                              <a:pt x="57" y="6"/>
                            </a:lnTo>
                            <a:lnTo>
                              <a:pt x="55" y="5"/>
                            </a:lnTo>
                            <a:lnTo>
                              <a:pt x="53" y="3"/>
                            </a:lnTo>
                            <a:lnTo>
                              <a:pt x="51" y="2"/>
                            </a:lnTo>
                            <a:lnTo>
                              <a:pt x="48" y="2"/>
                            </a:lnTo>
                            <a:lnTo>
                              <a:pt x="46" y="1"/>
                            </a:lnTo>
                            <a:lnTo>
                              <a:pt x="43" y="1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3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2" y="2408"/>
                        <a:ext cx="44" cy="43"/>
                      </a:xfrm>
                      <a:custGeom>
                        <a:avLst/>
                        <a:gdLst>
                          <a:gd name="T0" fmla="*/ 25 w 44"/>
                          <a:gd name="T1" fmla="*/ 2 h 43"/>
                          <a:gd name="T2" fmla="*/ 18 w 44"/>
                          <a:gd name="T3" fmla="*/ 4 h 43"/>
                          <a:gd name="T4" fmla="*/ 12 w 44"/>
                          <a:gd name="T5" fmla="*/ 6 h 43"/>
                          <a:gd name="T6" fmla="*/ 9 w 44"/>
                          <a:gd name="T7" fmla="*/ 9 h 43"/>
                          <a:gd name="T8" fmla="*/ 5 w 44"/>
                          <a:gd name="T9" fmla="*/ 12 h 43"/>
                          <a:gd name="T10" fmla="*/ 2 w 44"/>
                          <a:gd name="T11" fmla="*/ 16 h 43"/>
                          <a:gd name="T12" fmla="*/ 0 w 44"/>
                          <a:gd name="T13" fmla="*/ 22 h 43"/>
                          <a:gd name="T14" fmla="*/ 0 w 44"/>
                          <a:gd name="T15" fmla="*/ 27 h 43"/>
                          <a:gd name="T16" fmla="*/ 0 w 44"/>
                          <a:gd name="T17" fmla="*/ 32 h 43"/>
                          <a:gd name="T18" fmla="*/ 0 w 44"/>
                          <a:gd name="T19" fmla="*/ 36 h 43"/>
                          <a:gd name="T20" fmla="*/ 4 w 44"/>
                          <a:gd name="T21" fmla="*/ 39 h 43"/>
                          <a:gd name="T22" fmla="*/ 7 w 44"/>
                          <a:gd name="T23" fmla="*/ 41 h 43"/>
                          <a:gd name="T24" fmla="*/ 11 w 44"/>
                          <a:gd name="T25" fmla="*/ 42 h 43"/>
                          <a:gd name="T26" fmla="*/ 14 w 44"/>
                          <a:gd name="T27" fmla="*/ 42 h 43"/>
                          <a:gd name="T28" fmla="*/ 17 w 44"/>
                          <a:gd name="T29" fmla="*/ 42 h 43"/>
                          <a:gd name="T30" fmla="*/ 21 w 44"/>
                          <a:gd name="T31" fmla="*/ 42 h 43"/>
                          <a:gd name="T32" fmla="*/ 23 w 44"/>
                          <a:gd name="T33" fmla="*/ 40 h 43"/>
                          <a:gd name="T34" fmla="*/ 26 w 44"/>
                          <a:gd name="T35" fmla="*/ 40 h 43"/>
                          <a:gd name="T36" fmla="*/ 29 w 44"/>
                          <a:gd name="T37" fmla="*/ 39 h 43"/>
                          <a:gd name="T38" fmla="*/ 32 w 44"/>
                          <a:gd name="T39" fmla="*/ 36 h 43"/>
                          <a:gd name="T40" fmla="*/ 34 w 44"/>
                          <a:gd name="T41" fmla="*/ 34 h 43"/>
                          <a:gd name="T42" fmla="*/ 38 w 44"/>
                          <a:gd name="T43" fmla="*/ 30 h 43"/>
                          <a:gd name="T44" fmla="*/ 40 w 44"/>
                          <a:gd name="T45" fmla="*/ 27 h 43"/>
                          <a:gd name="T46" fmla="*/ 42 w 44"/>
                          <a:gd name="T47" fmla="*/ 22 h 43"/>
                          <a:gd name="T48" fmla="*/ 43 w 44"/>
                          <a:gd name="T49" fmla="*/ 17 h 43"/>
                          <a:gd name="T50" fmla="*/ 43 w 44"/>
                          <a:gd name="T51" fmla="*/ 13 h 43"/>
                          <a:gd name="T52" fmla="*/ 41 w 44"/>
                          <a:gd name="T53" fmla="*/ 11 h 43"/>
                          <a:gd name="T54" fmla="*/ 40 w 44"/>
                          <a:gd name="T55" fmla="*/ 8 h 43"/>
                          <a:gd name="T56" fmla="*/ 39 w 44"/>
                          <a:gd name="T57" fmla="*/ 6 h 43"/>
                          <a:gd name="T58" fmla="*/ 36 w 44"/>
                          <a:gd name="T59" fmla="*/ 4 h 43"/>
                          <a:gd name="T60" fmla="*/ 33 w 44"/>
                          <a:gd name="T61" fmla="*/ 2 h 43"/>
                          <a:gd name="T62" fmla="*/ 29 w 44"/>
                          <a:gd name="T63" fmla="*/ 2 h 43"/>
                          <a:gd name="T64" fmla="*/ 28 w 44"/>
                          <a:gd name="T65" fmla="*/ 0 h 4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43"/>
                          <a:gd name="T101" fmla="*/ 44 w 44"/>
                          <a:gd name="T102" fmla="*/ 43 h 4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43">
                            <a:moveTo>
                              <a:pt x="28" y="0"/>
                            </a:moveTo>
                            <a:lnTo>
                              <a:pt x="25" y="2"/>
                            </a:lnTo>
                            <a:lnTo>
                              <a:pt x="21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2" y="6"/>
                            </a:lnTo>
                            <a:lnTo>
                              <a:pt x="11" y="7"/>
                            </a:lnTo>
                            <a:lnTo>
                              <a:pt x="9" y="9"/>
                            </a:lnTo>
                            <a:lnTo>
                              <a:pt x="7" y="10"/>
                            </a:lnTo>
                            <a:lnTo>
                              <a:pt x="5" y="12"/>
                            </a:lnTo>
                            <a:lnTo>
                              <a:pt x="4" y="14"/>
                            </a:lnTo>
                            <a:lnTo>
                              <a:pt x="2" y="16"/>
                            </a:lnTo>
                            <a:lnTo>
                              <a:pt x="2" y="18"/>
                            </a:lnTo>
                            <a:lnTo>
                              <a:pt x="0" y="22"/>
                            </a:lnTo>
                            <a:lnTo>
                              <a:pt x="0" y="24"/>
                            </a:lnTo>
                            <a:lnTo>
                              <a:pt x="0" y="27"/>
                            </a:lnTo>
                            <a:lnTo>
                              <a:pt x="0" y="28"/>
                            </a:lnTo>
                            <a:lnTo>
                              <a:pt x="0" y="32"/>
                            </a:lnTo>
                            <a:lnTo>
                              <a:pt x="0" y="34"/>
                            </a:lnTo>
                            <a:lnTo>
                              <a:pt x="0" y="36"/>
                            </a:lnTo>
                            <a:lnTo>
                              <a:pt x="2" y="37"/>
                            </a:lnTo>
                            <a:lnTo>
                              <a:pt x="4" y="39"/>
                            </a:lnTo>
                            <a:lnTo>
                              <a:pt x="5" y="40"/>
                            </a:lnTo>
                            <a:lnTo>
                              <a:pt x="7" y="41"/>
                            </a:lnTo>
                            <a:lnTo>
                              <a:pt x="9" y="41"/>
                            </a:lnTo>
                            <a:lnTo>
                              <a:pt x="11" y="42"/>
                            </a:lnTo>
                            <a:lnTo>
                              <a:pt x="12" y="42"/>
                            </a:lnTo>
                            <a:lnTo>
                              <a:pt x="14" y="42"/>
                            </a:lnTo>
                            <a:lnTo>
                              <a:pt x="16" y="42"/>
                            </a:lnTo>
                            <a:lnTo>
                              <a:pt x="17" y="42"/>
                            </a:lnTo>
                            <a:lnTo>
                              <a:pt x="19" y="42"/>
                            </a:lnTo>
                            <a:lnTo>
                              <a:pt x="21" y="42"/>
                            </a:lnTo>
                            <a:lnTo>
                              <a:pt x="23" y="40"/>
                            </a:lnTo>
                            <a:lnTo>
                              <a:pt x="24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29" y="39"/>
                            </a:lnTo>
                            <a:lnTo>
                              <a:pt x="31" y="37"/>
                            </a:lnTo>
                            <a:lnTo>
                              <a:pt x="32" y="36"/>
                            </a:lnTo>
                            <a:lnTo>
                              <a:pt x="34" y="34"/>
                            </a:lnTo>
                            <a:lnTo>
                              <a:pt x="36" y="32"/>
                            </a:lnTo>
                            <a:lnTo>
                              <a:pt x="38" y="30"/>
                            </a:lnTo>
                            <a:lnTo>
                              <a:pt x="40" y="28"/>
                            </a:lnTo>
                            <a:lnTo>
                              <a:pt x="40" y="27"/>
                            </a:lnTo>
                            <a:lnTo>
                              <a:pt x="42" y="24"/>
                            </a:lnTo>
                            <a:lnTo>
                              <a:pt x="42" y="22"/>
                            </a:lnTo>
                            <a:lnTo>
                              <a:pt x="43" y="19"/>
                            </a:lnTo>
                            <a:lnTo>
                              <a:pt x="43" y="17"/>
                            </a:lnTo>
                            <a:lnTo>
                              <a:pt x="43" y="15"/>
                            </a:lnTo>
                            <a:lnTo>
                              <a:pt x="43" y="13"/>
                            </a:lnTo>
                            <a:lnTo>
                              <a:pt x="43" y="12"/>
                            </a:lnTo>
                            <a:lnTo>
                              <a:pt x="41" y="11"/>
                            </a:lnTo>
                            <a:lnTo>
                              <a:pt x="41" y="10"/>
                            </a:lnTo>
                            <a:lnTo>
                              <a:pt x="40" y="8"/>
                            </a:lnTo>
                            <a:lnTo>
                              <a:pt x="40" y="6"/>
                            </a:lnTo>
                            <a:lnTo>
                              <a:pt x="39" y="6"/>
                            </a:lnTo>
                            <a:lnTo>
                              <a:pt x="37" y="4"/>
                            </a:lnTo>
                            <a:lnTo>
                              <a:pt x="36" y="4"/>
                            </a:lnTo>
                            <a:lnTo>
                              <a:pt x="35" y="2"/>
                            </a:lnTo>
                            <a:lnTo>
                              <a:pt x="33" y="2"/>
                            </a:lnTo>
                            <a:lnTo>
                              <a:pt x="31" y="2"/>
                            </a:lnTo>
                            <a:lnTo>
                              <a:pt x="29" y="2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4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3" y="2421"/>
                        <a:ext cx="20" cy="19"/>
                      </a:xfrm>
                      <a:custGeom>
                        <a:avLst/>
                        <a:gdLst>
                          <a:gd name="T0" fmla="*/ 11 w 20"/>
                          <a:gd name="T1" fmla="*/ 2 h 19"/>
                          <a:gd name="T2" fmla="*/ 7 w 20"/>
                          <a:gd name="T3" fmla="*/ 2 h 19"/>
                          <a:gd name="T4" fmla="*/ 5 w 20"/>
                          <a:gd name="T5" fmla="*/ 3 h 19"/>
                          <a:gd name="T6" fmla="*/ 2 w 20"/>
                          <a:gd name="T7" fmla="*/ 4 h 19"/>
                          <a:gd name="T8" fmla="*/ 1 w 20"/>
                          <a:gd name="T9" fmla="*/ 6 h 19"/>
                          <a:gd name="T10" fmla="*/ 0 w 20"/>
                          <a:gd name="T11" fmla="*/ 8 h 19"/>
                          <a:gd name="T12" fmla="*/ 0 w 20"/>
                          <a:gd name="T13" fmla="*/ 10 h 19"/>
                          <a:gd name="T14" fmla="*/ 0 w 20"/>
                          <a:gd name="T15" fmla="*/ 12 h 19"/>
                          <a:gd name="T16" fmla="*/ 0 w 20"/>
                          <a:gd name="T17" fmla="*/ 14 h 19"/>
                          <a:gd name="T18" fmla="*/ 0 w 20"/>
                          <a:gd name="T19" fmla="*/ 16 h 19"/>
                          <a:gd name="T20" fmla="*/ 0 w 20"/>
                          <a:gd name="T21" fmla="*/ 17 h 19"/>
                          <a:gd name="T22" fmla="*/ 1 w 20"/>
                          <a:gd name="T23" fmla="*/ 17 h 19"/>
                          <a:gd name="T24" fmla="*/ 3 w 20"/>
                          <a:gd name="T25" fmla="*/ 18 h 19"/>
                          <a:gd name="T26" fmla="*/ 5 w 20"/>
                          <a:gd name="T27" fmla="*/ 18 h 19"/>
                          <a:gd name="T28" fmla="*/ 7 w 20"/>
                          <a:gd name="T29" fmla="*/ 18 h 19"/>
                          <a:gd name="T30" fmla="*/ 8 w 20"/>
                          <a:gd name="T31" fmla="*/ 18 h 19"/>
                          <a:gd name="T32" fmla="*/ 10 w 20"/>
                          <a:gd name="T33" fmla="*/ 17 h 19"/>
                          <a:gd name="T34" fmla="*/ 10 w 20"/>
                          <a:gd name="T35" fmla="*/ 17 h 19"/>
                          <a:gd name="T36" fmla="*/ 12 w 20"/>
                          <a:gd name="T37" fmla="*/ 17 h 19"/>
                          <a:gd name="T38" fmla="*/ 14 w 20"/>
                          <a:gd name="T39" fmla="*/ 17 h 19"/>
                          <a:gd name="T40" fmla="*/ 16 w 20"/>
                          <a:gd name="T41" fmla="*/ 15 h 19"/>
                          <a:gd name="T42" fmla="*/ 16 w 20"/>
                          <a:gd name="T43" fmla="*/ 14 h 19"/>
                          <a:gd name="T44" fmla="*/ 17 w 20"/>
                          <a:gd name="T45" fmla="*/ 12 h 19"/>
                          <a:gd name="T46" fmla="*/ 17 w 20"/>
                          <a:gd name="T47" fmla="*/ 9 h 19"/>
                          <a:gd name="T48" fmla="*/ 18 w 20"/>
                          <a:gd name="T49" fmla="*/ 8 h 19"/>
                          <a:gd name="T50" fmla="*/ 18 w 20"/>
                          <a:gd name="T51" fmla="*/ 7 h 19"/>
                          <a:gd name="T52" fmla="*/ 18 w 20"/>
                          <a:gd name="T53" fmla="*/ 5 h 19"/>
                          <a:gd name="T54" fmla="*/ 18 w 20"/>
                          <a:gd name="T55" fmla="*/ 4 h 19"/>
                          <a:gd name="T56" fmla="*/ 16 w 20"/>
                          <a:gd name="T57" fmla="*/ 2 h 19"/>
                          <a:gd name="T58" fmla="*/ 15 w 20"/>
                          <a:gd name="T59" fmla="*/ 2 h 19"/>
                          <a:gd name="T60" fmla="*/ 13 w 20"/>
                          <a:gd name="T61" fmla="*/ 2 h 19"/>
                          <a:gd name="T62" fmla="*/ 13 w 20"/>
                          <a:gd name="T63" fmla="*/ 2 h 19"/>
                          <a:gd name="T64" fmla="*/ 13 w 20"/>
                          <a:gd name="T65" fmla="*/ 0 h 19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0"/>
                          <a:gd name="T100" fmla="*/ 0 h 19"/>
                          <a:gd name="T101" fmla="*/ 20 w 20"/>
                          <a:gd name="T102" fmla="*/ 19 h 19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0" h="19">
                            <a:moveTo>
                              <a:pt x="13" y="0"/>
                            </a:moveTo>
                            <a:lnTo>
                              <a:pt x="11" y="2"/>
                            </a:lnTo>
                            <a:lnTo>
                              <a:pt x="9" y="2"/>
                            </a:lnTo>
                            <a:lnTo>
                              <a:pt x="7" y="2"/>
                            </a:lnTo>
                            <a:lnTo>
                              <a:pt x="5" y="3"/>
                            </a:lnTo>
                            <a:lnTo>
                              <a:pt x="4" y="3"/>
                            </a:lnTo>
                            <a:lnTo>
                              <a:pt x="2" y="4"/>
                            </a:lnTo>
                            <a:lnTo>
                              <a:pt x="1" y="6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0" y="12"/>
                            </a:lnTo>
                            <a:lnTo>
                              <a:pt x="0" y="14"/>
                            </a:lnTo>
                            <a:lnTo>
                              <a:pt x="0" y="16"/>
                            </a:lnTo>
                            <a:lnTo>
                              <a:pt x="0" y="17"/>
                            </a:lnTo>
                            <a:lnTo>
                              <a:pt x="1" y="17"/>
                            </a:lnTo>
                            <a:lnTo>
                              <a:pt x="3" y="17"/>
                            </a:lnTo>
                            <a:lnTo>
                              <a:pt x="3" y="18"/>
                            </a:lnTo>
                            <a:lnTo>
                              <a:pt x="5" y="18"/>
                            </a:lnTo>
                            <a:lnTo>
                              <a:pt x="7" y="18"/>
                            </a:lnTo>
                            <a:lnTo>
                              <a:pt x="8" y="18"/>
                            </a:lnTo>
                            <a:lnTo>
                              <a:pt x="10" y="17"/>
                            </a:lnTo>
                            <a:lnTo>
                              <a:pt x="12" y="17"/>
                            </a:lnTo>
                            <a:lnTo>
                              <a:pt x="14" y="17"/>
                            </a:lnTo>
                            <a:lnTo>
                              <a:pt x="16" y="15"/>
                            </a:lnTo>
                            <a:lnTo>
                              <a:pt x="16" y="14"/>
                            </a:lnTo>
                            <a:lnTo>
                              <a:pt x="17" y="12"/>
                            </a:lnTo>
                            <a:lnTo>
                              <a:pt x="17" y="10"/>
                            </a:lnTo>
                            <a:lnTo>
                              <a:pt x="17" y="9"/>
                            </a:lnTo>
                            <a:lnTo>
                              <a:pt x="19" y="8"/>
                            </a:lnTo>
                            <a:lnTo>
                              <a:pt x="18" y="8"/>
                            </a:lnTo>
                            <a:lnTo>
                              <a:pt x="18" y="7"/>
                            </a:lnTo>
                            <a:lnTo>
                              <a:pt x="18" y="5"/>
                            </a:lnTo>
                            <a:lnTo>
                              <a:pt x="18" y="4"/>
                            </a:lnTo>
                            <a:lnTo>
                              <a:pt x="18" y="2"/>
                            </a:lnTo>
                            <a:lnTo>
                              <a:pt x="16" y="2"/>
                            </a:lnTo>
                            <a:lnTo>
                              <a:pt x="15" y="2"/>
                            </a:lnTo>
                            <a:lnTo>
                              <a:pt x="13" y="2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5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4" y="2413"/>
                        <a:ext cx="84" cy="83"/>
                      </a:xfrm>
                      <a:custGeom>
                        <a:avLst/>
                        <a:gdLst>
                          <a:gd name="T0" fmla="*/ 81 w 84"/>
                          <a:gd name="T1" fmla="*/ 23 h 83"/>
                          <a:gd name="T2" fmla="*/ 82 w 84"/>
                          <a:gd name="T3" fmla="*/ 27 h 83"/>
                          <a:gd name="T4" fmla="*/ 83 w 84"/>
                          <a:gd name="T5" fmla="*/ 29 h 83"/>
                          <a:gd name="T6" fmla="*/ 82 w 84"/>
                          <a:gd name="T7" fmla="*/ 32 h 83"/>
                          <a:gd name="T8" fmla="*/ 82 w 84"/>
                          <a:gd name="T9" fmla="*/ 35 h 83"/>
                          <a:gd name="T10" fmla="*/ 80 w 84"/>
                          <a:gd name="T11" fmla="*/ 40 h 83"/>
                          <a:gd name="T12" fmla="*/ 80 w 84"/>
                          <a:gd name="T13" fmla="*/ 45 h 83"/>
                          <a:gd name="T14" fmla="*/ 79 w 84"/>
                          <a:gd name="T15" fmla="*/ 51 h 83"/>
                          <a:gd name="T16" fmla="*/ 78 w 84"/>
                          <a:gd name="T17" fmla="*/ 57 h 83"/>
                          <a:gd name="T18" fmla="*/ 74 w 84"/>
                          <a:gd name="T19" fmla="*/ 62 h 83"/>
                          <a:gd name="T20" fmla="*/ 69 w 84"/>
                          <a:gd name="T21" fmla="*/ 68 h 83"/>
                          <a:gd name="T22" fmla="*/ 64 w 84"/>
                          <a:gd name="T23" fmla="*/ 73 h 83"/>
                          <a:gd name="T24" fmla="*/ 58 w 84"/>
                          <a:gd name="T25" fmla="*/ 76 h 83"/>
                          <a:gd name="T26" fmla="*/ 51 w 84"/>
                          <a:gd name="T27" fmla="*/ 80 h 83"/>
                          <a:gd name="T28" fmla="*/ 43 w 84"/>
                          <a:gd name="T29" fmla="*/ 81 h 83"/>
                          <a:gd name="T30" fmla="*/ 32 w 84"/>
                          <a:gd name="T31" fmla="*/ 82 h 83"/>
                          <a:gd name="T32" fmla="*/ 22 w 84"/>
                          <a:gd name="T33" fmla="*/ 81 h 83"/>
                          <a:gd name="T34" fmla="*/ 13 w 84"/>
                          <a:gd name="T35" fmla="*/ 77 h 83"/>
                          <a:gd name="T36" fmla="*/ 8 w 84"/>
                          <a:gd name="T37" fmla="*/ 72 h 83"/>
                          <a:gd name="T38" fmla="*/ 2 w 84"/>
                          <a:gd name="T39" fmla="*/ 67 h 83"/>
                          <a:gd name="T40" fmla="*/ 0 w 84"/>
                          <a:gd name="T41" fmla="*/ 62 h 83"/>
                          <a:gd name="T42" fmla="*/ 0 w 84"/>
                          <a:gd name="T43" fmla="*/ 62 h 83"/>
                          <a:gd name="T44" fmla="*/ 3 w 84"/>
                          <a:gd name="T45" fmla="*/ 64 h 83"/>
                          <a:gd name="T46" fmla="*/ 7 w 84"/>
                          <a:gd name="T47" fmla="*/ 67 h 83"/>
                          <a:gd name="T48" fmla="*/ 16 w 84"/>
                          <a:gd name="T49" fmla="*/ 69 h 83"/>
                          <a:gd name="T50" fmla="*/ 24 w 84"/>
                          <a:gd name="T51" fmla="*/ 70 h 83"/>
                          <a:gd name="T52" fmla="*/ 35 w 84"/>
                          <a:gd name="T53" fmla="*/ 68 h 83"/>
                          <a:gd name="T54" fmla="*/ 41 w 84"/>
                          <a:gd name="T55" fmla="*/ 68 h 83"/>
                          <a:gd name="T56" fmla="*/ 46 w 84"/>
                          <a:gd name="T57" fmla="*/ 64 h 83"/>
                          <a:gd name="T58" fmla="*/ 50 w 84"/>
                          <a:gd name="T59" fmla="*/ 62 h 83"/>
                          <a:gd name="T60" fmla="*/ 56 w 84"/>
                          <a:gd name="T61" fmla="*/ 59 h 83"/>
                          <a:gd name="T62" fmla="*/ 60 w 84"/>
                          <a:gd name="T63" fmla="*/ 56 h 83"/>
                          <a:gd name="T64" fmla="*/ 63 w 84"/>
                          <a:gd name="T65" fmla="*/ 52 h 83"/>
                          <a:gd name="T66" fmla="*/ 65 w 84"/>
                          <a:gd name="T67" fmla="*/ 48 h 83"/>
                          <a:gd name="T68" fmla="*/ 69 w 84"/>
                          <a:gd name="T69" fmla="*/ 42 h 83"/>
                          <a:gd name="T70" fmla="*/ 69 w 84"/>
                          <a:gd name="T71" fmla="*/ 37 h 83"/>
                          <a:gd name="T72" fmla="*/ 71 w 84"/>
                          <a:gd name="T73" fmla="*/ 32 h 83"/>
                          <a:gd name="T74" fmla="*/ 71 w 84"/>
                          <a:gd name="T75" fmla="*/ 26 h 83"/>
                          <a:gd name="T76" fmla="*/ 70 w 84"/>
                          <a:gd name="T77" fmla="*/ 22 h 83"/>
                          <a:gd name="T78" fmla="*/ 69 w 84"/>
                          <a:gd name="T79" fmla="*/ 16 h 83"/>
                          <a:gd name="T80" fmla="*/ 67 w 84"/>
                          <a:gd name="T81" fmla="*/ 8 h 83"/>
                          <a:gd name="T82" fmla="*/ 65 w 84"/>
                          <a:gd name="T83" fmla="*/ 3 h 83"/>
                          <a:gd name="T84" fmla="*/ 65 w 84"/>
                          <a:gd name="T85" fmla="*/ 0 h 83"/>
                          <a:gd name="T86" fmla="*/ 65 w 84"/>
                          <a:gd name="T87" fmla="*/ 1 h 83"/>
                          <a:gd name="T88" fmla="*/ 69 w 84"/>
                          <a:gd name="T89" fmla="*/ 4 h 83"/>
                          <a:gd name="T90" fmla="*/ 72 w 84"/>
                          <a:gd name="T91" fmla="*/ 7 h 83"/>
                          <a:gd name="T92" fmla="*/ 76 w 84"/>
                          <a:gd name="T93" fmla="*/ 12 h 83"/>
                          <a:gd name="T94" fmla="*/ 79 w 84"/>
                          <a:gd name="T95" fmla="*/ 17 h 83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4"/>
                          <a:gd name="T145" fmla="*/ 0 h 83"/>
                          <a:gd name="T146" fmla="*/ 84 w 84"/>
                          <a:gd name="T147" fmla="*/ 83 h 83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4" h="83">
                            <a:moveTo>
                              <a:pt x="80" y="19"/>
                            </a:moveTo>
                            <a:lnTo>
                              <a:pt x="80" y="21"/>
                            </a:lnTo>
                            <a:lnTo>
                              <a:pt x="81" y="23"/>
                            </a:lnTo>
                            <a:lnTo>
                              <a:pt x="81" y="25"/>
                            </a:lnTo>
                            <a:lnTo>
                              <a:pt x="82" y="26"/>
                            </a:lnTo>
                            <a:lnTo>
                              <a:pt x="82" y="27"/>
                            </a:lnTo>
                            <a:lnTo>
                              <a:pt x="82" y="29"/>
                            </a:lnTo>
                            <a:lnTo>
                              <a:pt x="83" y="29"/>
                            </a:lnTo>
                            <a:lnTo>
                              <a:pt x="82" y="30"/>
                            </a:lnTo>
                            <a:lnTo>
                              <a:pt x="82" y="32"/>
                            </a:lnTo>
                            <a:lnTo>
                              <a:pt x="82" y="34"/>
                            </a:lnTo>
                            <a:lnTo>
                              <a:pt x="82" y="35"/>
                            </a:lnTo>
                            <a:lnTo>
                              <a:pt x="82" y="37"/>
                            </a:lnTo>
                            <a:lnTo>
                              <a:pt x="82" y="38"/>
                            </a:lnTo>
                            <a:lnTo>
                              <a:pt x="80" y="40"/>
                            </a:lnTo>
                            <a:lnTo>
                              <a:pt x="80" y="42"/>
                            </a:lnTo>
                            <a:lnTo>
                              <a:pt x="80" y="43"/>
                            </a:lnTo>
                            <a:lnTo>
                              <a:pt x="80" y="45"/>
                            </a:lnTo>
                            <a:lnTo>
                              <a:pt x="79" y="47"/>
                            </a:lnTo>
                            <a:lnTo>
                              <a:pt x="79" y="49"/>
                            </a:lnTo>
                            <a:lnTo>
                              <a:pt x="79" y="51"/>
                            </a:lnTo>
                            <a:lnTo>
                              <a:pt x="79" y="52"/>
                            </a:lnTo>
                            <a:lnTo>
                              <a:pt x="78" y="55"/>
                            </a:lnTo>
                            <a:lnTo>
                              <a:pt x="78" y="57"/>
                            </a:lnTo>
                            <a:lnTo>
                              <a:pt x="76" y="58"/>
                            </a:lnTo>
                            <a:lnTo>
                              <a:pt x="76" y="60"/>
                            </a:lnTo>
                            <a:lnTo>
                              <a:pt x="74" y="62"/>
                            </a:lnTo>
                            <a:lnTo>
                              <a:pt x="72" y="64"/>
                            </a:lnTo>
                            <a:lnTo>
                              <a:pt x="70" y="66"/>
                            </a:lnTo>
                            <a:lnTo>
                              <a:pt x="69" y="68"/>
                            </a:lnTo>
                            <a:lnTo>
                              <a:pt x="67" y="70"/>
                            </a:lnTo>
                            <a:lnTo>
                              <a:pt x="66" y="72"/>
                            </a:lnTo>
                            <a:lnTo>
                              <a:pt x="64" y="73"/>
                            </a:lnTo>
                            <a:lnTo>
                              <a:pt x="63" y="73"/>
                            </a:lnTo>
                            <a:lnTo>
                              <a:pt x="60" y="75"/>
                            </a:lnTo>
                            <a:lnTo>
                              <a:pt x="58" y="76"/>
                            </a:lnTo>
                            <a:lnTo>
                              <a:pt x="56" y="78"/>
                            </a:lnTo>
                            <a:lnTo>
                              <a:pt x="54" y="78"/>
                            </a:lnTo>
                            <a:lnTo>
                              <a:pt x="51" y="80"/>
                            </a:lnTo>
                            <a:lnTo>
                              <a:pt x="48" y="80"/>
                            </a:lnTo>
                            <a:lnTo>
                              <a:pt x="45" y="81"/>
                            </a:lnTo>
                            <a:lnTo>
                              <a:pt x="43" y="81"/>
                            </a:lnTo>
                            <a:lnTo>
                              <a:pt x="40" y="82"/>
                            </a:lnTo>
                            <a:lnTo>
                              <a:pt x="36" y="82"/>
                            </a:lnTo>
                            <a:lnTo>
                              <a:pt x="32" y="82"/>
                            </a:lnTo>
                            <a:lnTo>
                              <a:pt x="29" y="81"/>
                            </a:lnTo>
                            <a:lnTo>
                              <a:pt x="26" y="81"/>
                            </a:lnTo>
                            <a:lnTo>
                              <a:pt x="22" y="81"/>
                            </a:lnTo>
                            <a:lnTo>
                              <a:pt x="19" y="80"/>
                            </a:lnTo>
                            <a:lnTo>
                              <a:pt x="17" y="79"/>
                            </a:lnTo>
                            <a:lnTo>
                              <a:pt x="13" y="77"/>
                            </a:lnTo>
                            <a:lnTo>
                              <a:pt x="11" y="75"/>
                            </a:lnTo>
                            <a:lnTo>
                              <a:pt x="10" y="73"/>
                            </a:lnTo>
                            <a:lnTo>
                              <a:pt x="8" y="72"/>
                            </a:lnTo>
                            <a:lnTo>
                              <a:pt x="6" y="70"/>
                            </a:lnTo>
                            <a:lnTo>
                              <a:pt x="4" y="69"/>
                            </a:lnTo>
                            <a:lnTo>
                              <a:pt x="2" y="67"/>
                            </a:lnTo>
                            <a:lnTo>
                              <a:pt x="2" y="65"/>
                            </a:lnTo>
                            <a:lnTo>
                              <a:pt x="0" y="64"/>
                            </a:lnTo>
                            <a:lnTo>
                              <a:pt x="0" y="62"/>
                            </a:lnTo>
                            <a:lnTo>
                              <a:pt x="0" y="61"/>
                            </a:lnTo>
                            <a:lnTo>
                              <a:pt x="0" y="62"/>
                            </a:lnTo>
                            <a:lnTo>
                              <a:pt x="1" y="64"/>
                            </a:lnTo>
                            <a:lnTo>
                              <a:pt x="3" y="64"/>
                            </a:lnTo>
                            <a:lnTo>
                              <a:pt x="4" y="65"/>
                            </a:lnTo>
                            <a:lnTo>
                              <a:pt x="6" y="65"/>
                            </a:lnTo>
                            <a:lnTo>
                              <a:pt x="7" y="67"/>
                            </a:lnTo>
                            <a:lnTo>
                              <a:pt x="11" y="67"/>
                            </a:lnTo>
                            <a:lnTo>
                              <a:pt x="13" y="69"/>
                            </a:lnTo>
                            <a:lnTo>
                              <a:pt x="16" y="69"/>
                            </a:lnTo>
                            <a:lnTo>
                              <a:pt x="19" y="70"/>
                            </a:lnTo>
                            <a:lnTo>
                              <a:pt x="22" y="70"/>
                            </a:lnTo>
                            <a:lnTo>
                              <a:pt x="24" y="70"/>
                            </a:lnTo>
                            <a:lnTo>
                              <a:pt x="27" y="70"/>
                            </a:lnTo>
                            <a:lnTo>
                              <a:pt x="31" y="70"/>
                            </a:lnTo>
                            <a:lnTo>
                              <a:pt x="35" y="68"/>
                            </a:lnTo>
                            <a:lnTo>
                              <a:pt x="37" y="68"/>
                            </a:lnTo>
                            <a:lnTo>
                              <a:pt x="39" y="68"/>
                            </a:lnTo>
                            <a:lnTo>
                              <a:pt x="41" y="68"/>
                            </a:lnTo>
                            <a:lnTo>
                              <a:pt x="44" y="66"/>
                            </a:lnTo>
                            <a:lnTo>
                              <a:pt x="45" y="66"/>
                            </a:lnTo>
                            <a:lnTo>
                              <a:pt x="46" y="64"/>
                            </a:lnTo>
                            <a:lnTo>
                              <a:pt x="48" y="64"/>
                            </a:lnTo>
                            <a:lnTo>
                              <a:pt x="50" y="62"/>
                            </a:lnTo>
                            <a:lnTo>
                              <a:pt x="52" y="61"/>
                            </a:lnTo>
                            <a:lnTo>
                              <a:pt x="54" y="61"/>
                            </a:lnTo>
                            <a:lnTo>
                              <a:pt x="56" y="59"/>
                            </a:lnTo>
                            <a:lnTo>
                              <a:pt x="58" y="57"/>
                            </a:lnTo>
                            <a:lnTo>
                              <a:pt x="60" y="56"/>
                            </a:lnTo>
                            <a:lnTo>
                              <a:pt x="61" y="54"/>
                            </a:lnTo>
                            <a:lnTo>
                              <a:pt x="63" y="52"/>
                            </a:lnTo>
                            <a:lnTo>
                              <a:pt x="63" y="51"/>
                            </a:lnTo>
                            <a:lnTo>
                              <a:pt x="65" y="49"/>
                            </a:lnTo>
                            <a:lnTo>
                              <a:pt x="65" y="48"/>
                            </a:lnTo>
                            <a:lnTo>
                              <a:pt x="67" y="46"/>
                            </a:lnTo>
                            <a:lnTo>
                              <a:pt x="67" y="44"/>
                            </a:lnTo>
                            <a:lnTo>
                              <a:pt x="69" y="42"/>
                            </a:lnTo>
                            <a:lnTo>
                              <a:pt x="69" y="41"/>
                            </a:lnTo>
                            <a:lnTo>
                              <a:pt x="69" y="39"/>
                            </a:lnTo>
                            <a:lnTo>
                              <a:pt x="69" y="37"/>
                            </a:lnTo>
                            <a:lnTo>
                              <a:pt x="71" y="35"/>
                            </a:lnTo>
                            <a:lnTo>
                              <a:pt x="71" y="33"/>
                            </a:lnTo>
                            <a:lnTo>
                              <a:pt x="71" y="32"/>
                            </a:lnTo>
                            <a:lnTo>
                              <a:pt x="71" y="30"/>
                            </a:lnTo>
                            <a:lnTo>
                              <a:pt x="72" y="26"/>
                            </a:lnTo>
                            <a:lnTo>
                              <a:pt x="71" y="26"/>
                            </a:lnTo>
                            <a:lnTo>
                              <a:pt x="71" y="25"/>
                            </a:lnTo>
                            <a:lnTo>
                              <a:pt x="70" y="23"/>
                            </a:lnTo>
                            <a:lnTo>
                              <a:pt x="70" y="22"/>
                            </a:lnTo>
                            <a:lnTo>
                              <a:pt x="69" y="20"/>
                            </a:lnTo>
                            <a:lnTo>
                              <a:pt x="69" y="17"/>
                            </a:lnTo>
                            <a:lnTo>
                              <a:pt x="69" y="16"/>
                            </a:lnTo>
                            <a:lnTo>
                              <a:pt x="69" y="12"/>
                            </a:lnTo>
                            <a:lnTo>
                              <a:pt x="67" y="10"/>
                            </a:lnTo>
                            <a:lnTo>
                              <a:pt x="67" y="8"/>
                            </a:lnTo>
                            <a:lnTo>
                              <a:pt x="66" y="7"/>
                            </a:lnTo>
                            <a:lnTo>
                              <a:pt x="66" y="4"/>
                            </a:lnTo>
                            <a:lnTo>
                              <a:pt x="65" y="3"/>
                            </a:lnTo>
                            <a:lnTo>
                              <a:pt x="65" y="1"/>
                            </a:lnTo>
                            <a:lnTo>
                              <a:pt x="65" y="0"/>
                            </a:lnTo>
                            <a:lnTo>
                              <a:pt x="65" y="1"/>
                            </a:lnTo>
                            <a:lnTo>
                              <a:pt x="67" y="1"/>
                            </a:lnTo>
                            <a:lnTo>
                              <a:pt x="67" y="3"/>
                            </a:lnTo>
                            <a:lnTo>
                              <a:pt x="69" y="4"/>
                            </a:lnTo>
                            <a:lnTo>
                              <a:pt x="70" y="6"/>
                            </a:lnTo>
                            <a:lnTo>
                              <a:pt x="72" y="6"/>
                            </a:lnTo>
                            <a:lnTo>
                              <a:pt x="72" y="7"/>
                            </a:lnTo>
                            <a:lnTo>
                              <a:pt x="74" y="9"/>
                            </a:lnTo>
                            <a:lnTo>
                              <a:pt x="75" y="11"/>
                            </a:lnTo>
                            <a:lnTo>
                              <a:pt x="76" y="12"/>
                            </a:lnTo>
                            <a:lnTo>
                              <a:pt x="76" y="14"/>
                            </a:lnTo>
                            <a:lnTo>
                              <a:pt x="78" y="16"/>
                            </a:lnTo>
                            <a:lnTo>
                              <a:pt x="79" y="17"/>
                            </a:lnTo>
                            <a:lnTo>
                              <a:pt x="80" y="19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6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6" y="2418"/>
                        <a:ext cx="31" cy="25"/>
                      </a:xfrm>
                      <a:custGeom>
                        <a:avLst/>
                        <a:gdLst>
                          <a:gd name="T0" fmla="*/ 17 w 31"/>
                          <a:gd name="T1" fmla="*/ 11 h 25"/>
                          <a:gd name="T2" fmla="*/ 17 w 31"/>
                          <a:gd name="T3" fmla="*/ 11 h 25"/>
                          <a:gd name="T4" fmla="*/ 30 w 31"/>
                          <a:gd name="T5" fmla="*/ 6 h 25"/>
                          <a:gd name="T6" fmla="*/ 16 w 31"/>
                          <a:gd name="T7" fmla="*/ 8 h 25"/>
                          <a:gd name="T8" fmla="*/ 11 w 31"/>
                          <a:gd name="T9" fmla="*/ 0 h 25"/>
                          <a:gd name="T10" fmla="*/ 13 w 31"/>
                          <a:gd name="T11" fmla="*/ 9 h 25"/>
                          <a:gd name="T12" fmla="*/ 0 w 31"/>
                          <a:gd name="T13" fmla="*/ 14 h 25"/>
                          <a:gd name="T14" fmla="*/ 14 w 31"/>
                          <a:gd name="T15" fmla="*/ 12 h 25"/>
                          <a:gd name="T16" fmla="*/ 19 w 31"/>
                          <a:gd name="T17" fmla="*/ 24 h 25"/>
                          <a:gd name="T18" fmla="*/ 17 w 31"/>
                          <a:gd name="T19" fmla="*/ 11 h 25"/>
                          <a:gd name="T20" fmla="*/ 17 w 31"/>
                          <a:gd name="T21" fmla="*/ 11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5"/>
                          <a:gd name="T35" fmla="*/ 31 w 31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5">
                            <a:moveTo>
                              <a:pt x="17" y="11"/>
                            </a:moveTo>
                            <a:lnTo>
                              <a:pt x="17" y="11"/>
                            </a:lnTo>
                            <a:lnTo>
                              <a:pt x="30" y="6"/>
                            </a:lnTo>
                            <a:lnTo>
                              <a:pt x="16" y="8"/>
                            </a:lnTo>
                            <a:lnTo>
                              <a:pt x="11" y="0"/>
                            </a:lnTo>
                            <a:lnTo>
                              <a:pt x="13" y="9"/>
                            </a:lnTo>
                            <a:lnTo>
                              <a:pt x="0" y="14"/>
                            </a:lnTo>
                            <a:lnTo>
                              <a:pt x="14" y="12"/>
                            </a:lnTo>
                            <a:lnTo>
                              <a:pt x="19" y="24"/>
                            </a:lnTo>
                            <a:lnTo>
                              <a:pt x="17" y="11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17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6" y="2412"/>
                        <a:ext cx="34" cy="35"/>
                      </a:xfrm>
                      <a:custGeom>
                        <a:avLst/>
                        <a:gdLst>
                          <a:gd name="T0" fmla="*/ 15 w 34"/>
                          <a:gd name="T1" fmla="*/ 16 h 35"/>
                          <a:gd name="T2" fmla="*/ 25 w 34"/>
                          <a:gd name="T3" fmla="*/ 0 h 35"/>
                          <a:gd name="T4" fmla="*/ 17 w 34"/>
                          <a:gd name="T5" fmla="*/ 17 h 35"/>
                          <a:gd name="T6" fmla="*/ 33 w 34"/>
                          <a:gd name="T7" fmla="*/ 28 h 35"/>
                          <a:gd name="T8" fmla="*/ 16 w 34"/>
                          <a:gd name="T9" fmla="*/ 20 h 35"/>
                          <a:gd name="T10" fmla="*/ 7 w 34"/>
                          <a:gd name="T11" fmla="*/ 34 h 35"/>
                          <a:gd name="T12" fmla="*/ 14 w 34"/>
                          <a:gd name="T13" fmla="*/ 19 h 35"/>
                          <a:gd name="T14" fmla="*/ 0 w 34"/>
                          <a:gd name="T15" fmla="*/ 10 h 35"/>
                          <a:gd name="T16" fmla="*/ 15 w 34"/>
                          <a:gd name="T17" fmla="*/ 16 h 35"/>
                          <a:gd name="T18" fmla="*/ 15 w 34"/>
                          <a:gd name="T19" fmla="*/ 16 h 3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5"/>
                          <a:gd name="T32" fmla="*/ 34 w 34"/>
                          <a:gd name="T33" fmla="*/ 35 h 35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5">
                            <a:moveTo>
                              <a:pt x="15" y="16"/>
                            </a:moveTo>
                            <a:lnTo>
                              <a:pt x="25" y="0"/>
                            </a:lnTo>
                            <a:lnTo>
                              <a:pt x="17" y="17"/>
                            </a:lnTo>
                            <a:lnTo>
                              <a:pt x="33" y="28"/>
                            </a:lnTo>
                            <a:lnTo>
                              <a:pt x="16" y="20"/>
                            </a:lnTo>
                            <a:lnTo>
                              <a:pt x="7" y="34"/>
                            </a:lnTo>
                            <a:lnTo>
                              <a:pt x="14" y="19"/>
                            </a:lnTo>
                            <a:lnTo>
                              <a:pt x="0" y="10"/>
                            </a:lnTo>
                            <a:lnTo>
                              <a:pt x="15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80" name="Group 148"/>
                <p:cNvGrpSpPr>
                  <a:grpSpLocks/>
                </p:cNvGrpSpPr>
                <p:nvPr/>
              </p:nvGrpSpPr>
              <p:grpSpPr bwMode="auto">
                <a:xfrm>
                  <a:off x="1632" y="3360"/>
                  <a:ext cx="409" cy="262"/>
                  <a:chOff x="3969" y="3353"/>
                  <a:chExt cx="409" cy="262"/>
                </a:xfrm>
              </p:grpSpPr>
              <p:sp>
                <p:nvSpPr>
                  <p:cNvPr id="281" name="Oval 149"/>
                  <p:cNvSpPr>
                    <a:spLocks noChangeArrowheads="1"/>
                  </p:cNvSpPr>
                  <p:nvPr/>
                </p:nvSpPr>
                <p:spPr bwMode="black">
                  <a:xfrm>
                    <a:off x="3969" y="3353"/>
                    <a:ext cx="282" cy="26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CCFF"/>
                      </a:gs>
                      <a:gs pos="100000">
                        <a:srgbClr val="0066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 anchor="ctr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GB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C</a:t>
                    </a:r>
                    <a:r>
                      <a:rPr lang="ru-RU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а</a:t>
                    </a:r>
                    <a:endParaRPr lang="en-GB" sz="1100" b="1" spc="-150" dirty="0">
                      <a:solidFill>
                        <a:srgbClr val="000000"/>
                      </a:solidFill>
                      <a:cs typeface="Tahoma" pitchFamily="34" charset="0"/>
                    </a:endParaRPr>
                  </a:p>
                </p:txBody>
              </p:sp>
              <p:grpSp>
                <p:nvGrpSpPr>
                  <p:cNvPr id="282" name="Group 150"/>
                  <p:cNvGrpSpPr>
                    <a:grpSpLocks/>
                  </p:cNvGrpSpPr>
                  <p:nvPr/>
                </p:nvGrpSpPr>
                <p:grpSpPr bwMode="auto">
                  <a:xfrm rot="1152091">
                    <a:off x="4189" y="3353"/>
                    <a:ext cx="189" cy="173"/>
                    <a:chOff x="291" y="2057"/>
                    <a:chExt cx="238" cy="213"/>
                  </a:xfrm>
                </p:grpSpPr>
                <p:grpSp>
                  <p:nvGrpSpPr>
                    <p:cNvPr id="283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" y="2057"/>
                      <a:ext cx="84" cy="81"/>
                      <a:chOff x="377" y="2331"/>
                      <a:chExt cx="93" cy="92"/>
                    </a:xfrm>
                  </p:grpSpPr>
                  <p:sp>
                    <p:nvSpPr>
                      <p:cNvPr id="299" name="Oval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7" y="2331"/>
                        <a:ext cx="93" cy="92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0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" y="2334"/>
                        <a:ext cx="63" cy="60"/>
                      </a:xfrm>
                      <a:custGeom>
                        <a:avLst/>
                        <a:gdLst>
                          <a:gd name="T0" fmla="*/ 35 w 63"/>
                          <a:gd name="T1" fmla="*/ 2 h 60"/>
                          <a:gd name="T2" fmla="*/ 27 w 63"/>
                          <a:gd name="T3" fmla="*/ 4 h 60"/>
                          <a:gd name="T4" fmla="*/ 19 w 63"/>
                          <a:gd name="T5" fmla="*/ 7 h 60"/>
                          <a:gd name="T6" fmla="*/ 13 w 63"/>
                          <a:gd name="T7" fmla="*/ 11 h 60"/>
                          <a:gd name="T8" fmla="*/ 7 w 63"/>
                          <a:gd name="T9" fmla="*/ 16 h 60"/>
                          <a:gd name="T10" fmla="*/ 3 w 63"/>
                          <a:gd name="T11" fmla="*/ 23 h 60"/>
                          <a:gd name="T12" fmla="*/ 0 w 63"/>
                          <a:gd name="T13" fmla="*/ 30 h 60"/>
                          <a:gd name="T14" fmla="*/ 0 w 63"/>
                          <a:gd name="T15" fmla="*/ 37 h 60"/>
                          <a:gd name="T16" fmla="*/ 0 w 63"/>
                          <a:gd name="T17" fmla="*/ 45 h 60"/>
                          <a:gd name="T18" fmla="*/ 2 w 63"/>
                          <a:gd name="T19" fmla="*/ 51 h 60"/>
                          <a:gd name="T20" fmla="*/ 5 w 63"/>
                          <a:gd name="T21" fmla="*/ 55 h 60"/>
                          <a:gd name="T22" fmla="*/ 10 w 63"/>
                          <a:gd name="T23" fmla="*/ 58 h 60"/>
                          <a:gd name="T24" fmla="*/ 15 w 63"/>
                          <a:gd name="T25" fmla="*/ 59 h 60"/>
                          <a:gd name="T26" fmla="*/ 20 w 63"/>
                          <a:gd name="T27" fmla="*/ 59 h 60"/>
                          <a:gd name="T28" fmla="*/ 26 w 63"/>
                          <a:gd name="T29" fmla="*/ 59 h 60"/>
                          <a:gd name="T30" fmla="*/ 30 w 63"/>
                          <a:gd name="T31" fmla="*/ 59 h 60"/>
                          <a:gd name="T32" fmla="*/ 34 w 63"/>
                          <a:gd name="T33" fmla="*/ 58 h 60"/>
                          <a:gd name="T34" fmla="*/ 38 w 63"/>
                          <a:gd name="T35" fmla="*/ 58 h 60"/>
                          <a:gd name="T36" fmla="*/ 43 w 63"/>
                          <a:gd name="T37" fmla="*/ 55 h 60"/>
                          <a:gd name="T38" fmla="*/ 47 w 63"/>
                          <a:gd name="T39" fmla="*/ 51 h 60"/>
                          <a:gd name="T40" fmla="*/ 52 w 63"/>
                          <a:gd name="T41" fmla="*/ 47 h 60"/>
                          <a:gd name="T42" fmla="*/ 56 w 63"/>
                          <a:gd name="T43" fmla="*/ 44 h 60"/>
                          <a:gd name="T44" fmla="*/ 58 w 63"/>
                          <a:gd name="T45" fmla="*/ 38 h 60"/>
                          <a:gd name="T46" fmla="*/ 60 w 63"/>
                          <a:gd name="T47" fmla="*/ 31 h 60"/>
                          <a:gd name="T48" fmla="*/ 62 w 63"/>
                          <a:gd name="T49" fmla="*/ 26 h 60"/>
                          <a:gd name="T50" fmla="*/ 62 w 63"/>
                          <a:gd name="T51" fmla="*/ 20 h 60"/>
                          <a:gd name="T52" fmla="*/ 60 w 63"/>
                          <a:gd name="T53" fmla="*/ 15 h 60"/>
                          <a:gd name="T54" fmla="*/ 58 w 63"/>
                          <a:gd name="T55" fmla="*/ 10 h 60"/>
                          <a:gd name="T56" fmla="*/ 56 w 63"/>
                          <a:gd name="T57" fmla="*/ 7 h 60"/>
                          <a:gd name="T58" fmla="*/ 53 w 63"/>
                          <a:gd name="T59" fmla="*/ 4 h 60"/>
                          <a:gd name="T60" fmla="*/ 48 w 63"/>
                          <a:gd name="T61" fmla="*/ 2 h 60"/>
                          <a:gd name="T62" fmla="*/ 42 w 63"/>
                          <a:gd name="T63" fmla="*/ 1 h 60"/>
                          <a:gd name="T64" fmla="*/ 40 w 63"/>
                          <a:gd name="T65" fmla="*/ 0 h 6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3"/>
                          <a:gd name="T100" fmla="*/ 0 h 60"/>
                          <a:gd name="T101" fmla="*/ 63 w 63"/>
                          <a:gd name="T102" fmla="*/ 60 h 6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3" h="60">
                            <a:moveTo>
                              <a:pt x="40" y="0"/>
                            </a:moveTo>
                            <a:lnTo>
                              <a:pt x="35" y="2"/>
                            </a:lnTo>
                            <a:lnTo>
                              <a:pt x="31" y="2"/>
                            </a:lnTo>
                            <a:lnTo>
                              <a:pt x="27" y="4"/>
                            </a:lnTo>
                            <a:lnTo>
                              <a:pt x="23" y="4"/>
                            </a:lnTo>
                            <a:lnTo>
                              <a:pt x="19" y="7"/>
                            </a:lnTo>
                            <a:lnTo>
                              <a:pt x="16" y="8"/>
                            </a:lnTo>
                            <a:lnTo>
                              <a:pt x="13" y="11"/>
                            </a:lnTo>
                            <a:lnTo>
                              <a:pt x="11" y="13"/>
                            </a:lnTo>
                            <a:lnTo>
                              <a:pt x="7" y="16"/>
                            </a:lnTo>
                            <a:lnTo>
                              <a:pt x="5" y="19"/>
                            </a:lnTo>
                            <a:lnTo>
                              <a:pt x="3" y="23"/>
                            </a:lnTo>
                            <a:lnTo>
                              <a:pt x="2" y="25"/>
                            </a:lnTo>
                            <a:lnTo>
                              <a:pt x="0" y="30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0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2" y="51"/>
                            </a:lnTo>
                            <a:lnTo>
                              <a:pt x="3" y="53"/>
                            </a:lnTo>
                            <a:lnTo>
                              <a:pt x="5" y="55"/>
                            </a:lnTo>
                            <a:lnTo>
                              <a:pt x="8" y="56"/>
                            </a:lnTo>
                            <a:lnTo>
                              <a:pt x="10" y="58"/>
                            </a:lnTo>
                            <a:lnTo>
                              <a:pt x="13" y="58"/>
                            </a:lnTo>
                            <a:lnTo>
                              <a:pt x="15" y="59"/>
                            </a:lnTo>
                            <a:lnTo>
                              <a:pt x="18" y="59"/>
                            </a:lnTo>
                            <a:lnTo>
                              <a:pt x="20" y="59"/>
                            </a:lnTo>
                            <a:lnTo>
                              <a:pt x="24" y="59"/>
                            </a:lnTo>
                            <a:lnTo>
                              <a:pt x="26" y="59"/>
                            </a:lnTo>
                            <a:lnTo>
                              <a:pt x="28" y="59"/>
                            </a:lnTo>
                            <a:lnTo>
                              <a:pt x="30" y="59"/>
                            </a:lnTo>
                            <a:lnTo>
                              <a:pt x="33" y="58"/>
                            </a:lnTo>
                            <a:lnTo>
                              <a:pt x="34" y="58"/>
                            </a:lnTo>
                            <a:lnTo>
                              <a:pt x="36" y="58"/>
                            </a:lnTo>
                            <a:lnTo>
                              <a:pt x="38" y="58"/>
                            </a:lnTo>
                            <a:lnTo>
                              <a:pt x="42" y="56"/>
                            </a:lnTo>
                            <a:lnTo>
                              <a:pt x="43" y="55"/>
                            </a:lnTo>
                            <a:lnTo>
                              <a:pt x="45" y="53"/>
                            </a:lnTo>
                            <a:lnTo>
                              <a:pt x="47" y="51"/>
                            </a:lnTo>
                            <a:lnTo>
                              <a:pt x="51" y="49"/>
                            </a:lnTo>
                            <a:lnTo>
                              <a:pt x="52" y="47"/>
                            </a:lnTo>
                            <a:lnTo>
                              <a:pt x="54" y="45"/>
                            </a:lnTo>
                            <a:lnTo>
                              <a:pt x="56" y="44"/>
                            </a:lnTo>
                            <a:lnTo>
                              <a:pt x="58" y="40"/>
                            </a:lnTo>
                            <a:lnTo>
                              <a:pt x="58" y="38"/>
                            </a:lnTo>
                            <a:lnTo>
                              <a:pt x="59" y="35"/>
                            </a:lnTo>
                            <a:lnTo>
                              <a:pt x="60" y="31"/>
                            </a:lnTo>
                            <a:lnTo>
                              <a:pt x="62" y="28"/>
                            </a:lnTo>
                            <a:lnTo>
                              <a:pt x="62" y="26"/>
                            </a:lnTo>
                            <a:lnTo>
                              <a:pt x="62" y="22"/>
                            </a:lnTo>
                            <a:lnTo>
                              <a:pt x="62" y="20"/>
                            </a:lnTo>
                            <a:lnTo>
                              <a:pt x="62" y="16"/>
                            </a:lnTo>
                            <a:lnTo>
                              <a:pt x="60" y="15"/>
                            </a:lnTo>
                            <a:lnTo>
                              <a:pt x="60" y="12"/>
                            </a:lnTo>
                            <a:lnTo>
                              <a:pt x="58" y="10"/>
                            </a:lnTo>
                            <a:lnTo>
                              <a:pt x="58" y="7"/>
                            </a:lnTo>
                            <a:lnTo>
                              <a:pt x="56" y="7"/>
                            </a:lnTo>
                            <a:lnTo>
                              <a:pt x="55" y="5"/>
                            </a:lnTo>
                            <a:lnTo>
                              <a:pt x="53" y="4"/>
                            </a:lnTo>
                            <a:lnTo>
                              <a:pt x="51" y="2"/>
                            </a:lnTo>
                            <a:lnTo>
                              <a:pt x="48" y="2"/>
                            </a:lnTo>
                            <a:lnTo>
                              <a:pt x="46" y="1"/>
                            </a:lnTo>
                            <a:lnTo>
                              <a:pt x="42" y="1"/>
                            </a:lnTo>
                            <a:lnTo>
                              <a:pt x="40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1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" y="2335"/>
                        <a:ext cx="45" cy="42"/>
                      </a:xfrm>
                      <a:custGeom>
                        <a:avLst/>
                        <a:gdLst>
                          <a:gd name="T0" fmla="*/ 26 w 45"/>
                          <a:gd name="T1" fmla="*/ 1 h 42"/>
                          <a:gd name="T2" fmla="*/ 18 w 45"/>
                          <a:gd name="T3" fmla="*/ 3 h 42"/>
                          <a:gd name="T4" fmla="*/ 13 w 45"/>
                          <a:gd name="T5" fmla="*/ 5 h 42"/>
                          <a:gd name="T6" fmla="*/ 10 w 45"/>
                          <a:gd name="T7" fmla="*/ 8 h 42"/>
                          <a:gd name="T8" fmla="*/ 6 w 45"/>
                          <a:gd name="T9" fmla="*/ 12 h 42"/>
                          <a:gd name="T10" fmla="*/ 2 w 45"/>
                          <a:gd name="T11" fmla="*/ 16 h 42"/>
                          <a:gd name="T12" fmla="*/ 0 w 45"/>
                          <a:gd name="T13" fmla="*/ 21 h 42"/>
                          <a:gd name="T14" fmla="*/ 0 w 45"/>
                          <a:gd name="T15" fmla="*/ 26 h 42"/>
                          <a:gd name="T16" fmla="*/ 0 w 45"/>
                          <a:gd name="T17" fmla="*/ 31 h 42"/>
                          <a:gd name="T18" fmla="*/ 1 w 45"/>
                          <a:gd name="T19" fmla="*/ 35 h 42"/>
                          <a:gd name="T20" fmla="*/ 4 w 45"/>
                          <a:gd name="T21" fmla="*/ 38 h 42"/>
                          <a:gd name="T22" fmla="*/ 8 w 45"/>
                          <a:gd name="T23" fmla="*/ 40 h 42"/>
                          <a:gd name="T24" fmla="*/ 11 w 45"/>
                          <a:gd name="T25" fmla="*/ 41 h 42"/>
                          <a:gd name="T26" fmla="*/ 15 w 45"/>
                          <a:gd name="T27" fmla="*/ 41 h 42"/>
                          <a:gd name="T28" fmla="*/ 18 w 45"/>
                          <a:gd name="T29" fmla="*/ 41 h 42"/>
                          <a:gd name="T30" fmla="*/ 21 w 45"/>
                          <a:gd name="T31" fmla="*/ 41 h 42"/>
                          <a:gd name="T32" fmla="*/ 24 w 45"/>
                          <a:gd name="T33" fmla="*/ 39 h 42"/>
                          <a:gd name="T34" fmla="*/ 27 w 45"/>
                          <a:gd name="T35" fmla="*/ 39 h 42"/>
                          <a:gd name="T36" fmla="*/ 30 w 45"/>
                          <a:gd name="T37" fmla="*/ 38 h 42"/>
                          <a:gd name="T38" fmla="*/ 34 w 45"/>
                          <a:gd name="T39" fmla="*/ 35 h 42"/>
                          <a:gd name="T40" fmla="*/ 36 w 45"/>
                          <a:gd name="T41" fmla="*/ 33 h 42"/>
                          <a:gd name="T42" fmla="*/ 39 w 45"/>
                          <a:gd name="T43" fmla="*/ 30 h 42"/>
                          <a:gd name="T44" fmla="*/ 40 w 45"/>
                          <a:gd name="T45" fmla="*/ 26 h 42"/>
                          <a:gd name="T46" fmla="*/ 42 w 45"/>
                          <a:gd name="T47" fmla="*/ 22 h 42"/>
                          <a:gd name="T48" fmla="*/ 44 w 45"/>
                          <a:gd name="T49" fmla="*/ 16 h 42"/>
                          <a:gd name="T50" fmla="*/ 44 w 45"/>
                          <a:gd name="T51" fmla="*/ 13 h 42"/>
                          <a:gd name="T52" fmla="*/ 42 w 45"/>
                          <a:gd name="T53" fmla="*/ 11 h 42"/>
                          <a:gd name="T54" fmla="*/ 41 w 45"/>
                          <a:gd name="T55" fmla="*/ 7 h 42"/>
                          <a:gd name="T56" fmla="*/ 39 w 45"/>
                          <a:gd name="T57" fmla="*/ 5 h 42"/>
                          <a:gd name="T58" fmla="*/ 36 w 45"/>
                          <a:gd name="T59" fmla="*/ 3 h 42"/>
                          <a:gd name="T60" fmla="*/ 34 w 45"/>
                          <a:gd name="T61" fmla="*/ 1 h 42"/>
                          <a:gd name="T62" fmla="*/ 30 w 45"/>
                          <a:gd name="T63" fmla="*/ 1 h 42"/>
                          <a:gd name="T64" fmla="*/ 29 w 45"/>
                          <a:gd name="T65" fmla="*/ 0 h 42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5"/>
                          <a:gd name="T100" fmla="*/ 0 h 42"/>
                          <a:gd name="T101" fmla="*/ 45 w 45"/>
                          <a:gd name="T102" fmla="*/ 42 h 42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5" h="42">
                            <a:moveTo>
                              <a:pt x="29" y="0"/>
                            </a:moveTo>
                            <a:lnTo>
                              <a:pt x="26" y="1"/>
                            </a:lnTo>
                            <a:lnTo>
                              <a:pt x="22" y="1"/>
                            </a:lnTo>
                            <a:lnTo>
                              <a:pt x="18" y="3"/>
                            </a:lnTo>
                            <a:lnTo>
                              <a:pt x="16" y="3"/>
                            </a:lnTo>
                            <a:lnTo>
                              <a:pt x="13" y="5"/>
                            </a:lnTo>
                            <a:lnTo>
                              <a:pt x="11" y="6"/>
                            </a:lnTo>
                            <a:lnTo>
                              <a:pt x="10" y="8"/>
                            </a:lnTo>
                            <a:lnTo>
                              <a:pt x="8" y="9"/>
                            </a:lnTo>
                            <a:lnTo>
                              <a:pt x="6" y="12"/>
                            </a:lnTo>
                            <a:lnTo>
                              <a:pt x="4" y="14"/>
                            </a:lnTo>
                            <a:lnTo>
                              <a:pt x="2" y="16"/>
                            </a:lnTo>
                            <a:lnTo>
                              <a:pt x="2" y="17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1"/>
                            </a:lnTo>
                            <a:lnTo>
                              <a:pt x="0" y="34"/>
                            </a:lnTo>
                            <a:lnTo>
                              <a:pt x="1" y="35"/>
                            </a:lnTo>
                            <a:lnTo>
                              <a:pt x="3" y="36"/>
                            </a:lnTo>
                            <a:lnTo>
                              <a:pt x="4" y="38"/>
                            </a:lnTo>
                            <a:lnTo>
                              <a:pt x="6" y="39"/>
                            </a:lnTo>
                            <a:lnTo>
                              <a:pt x="8" y="40"/>
                            </a:lnTo>
                            <a:lnTo>
                              <a:pt x="10" y="40"/>
                            </a:lnTo>
                            <a:lnTo>
                              <a:pt x="11" y="41"/>
                            </a:lnTo>
                            <a:lnTo>
                              <a:pt x="13" y="41"/>
                            </a:lnTo>
                            <a:lnTo>
                              <a:pt x="15" y="41"/>
                            </a:lnTo>
                            <a:lnTo>
                              <a:pt x="16" y="41"/>
                            </a:lnTo>
                            <a:lnTo>
                              <a:pt x="18" y="41"/>
                            </a:lnTo>
                            <a:lnTo>
                              <a:pt x="20" y="41"/>
                            </a:lnTo>
                            <a:lnTo>
                              <a:pt x="21" y="41"/>
                            </a:lnTo>
                            <a:lnTo>
                              <a:pt x="23" y="39"/>
                            </a:lnTo>
                            <a:lnTo>
                              <a:pt x="24" y="39"/>
                            </a:lnTo>
                            <a:lnTo>
                              <a:pt x="26" y="39"/>
                            </a:lnTo>
                            <a:lnTo>
                              <a:pt x="27" y="39"/>
                            </a:lnTo>
                            <a:lnTo>
                              <a:pt x="29" y="38"/>
                            </a:lnTo>
                            <a:lnTo>
                              <a:pt x="30" y="38"/>
                            </a:lnTo>
                            <a:lnTo>
                              <a:pt x="32" y="36"/>
                            </a:lnTo>
                            <a:lnTo>
                              <a:pt x="34" y="35"/>
                            </a:lnTo>
                            <a:lnTo>
                              <a:pt x="36" y="34"/>
                            </a:lnTo>
                            <a:lnTo>
                              <a:pt x="36" y="33"/>
                            </a:lnTo>
                            <a:lnTo>
                              <a:pt x="37" y="31"/>
                            </a:lnTo>
                            <a:lnTo>
                              <a:pt x="39" y="30"/>
                            </a:lnTo>
                            <a:lnTo>
                              <a:pt x="40" y="28"/>
                            </a:lnTo>
                            <a:lnTo>
                              <a:pt x="40" y="26"/>
                            </a:lnTo>
                            <a:lnTo>
                              <a:pt x="42" y="23"/>
                            </a:lnTo>
                            <a:lnTo>
                              <a:pt x="42" y="22"/>
                            </a:lnTo>
                            <a:lnTo>
                              <a:pt x="44" y="18"/>
                            </a:lnTo>
                            <a:lnTo>
                              <a:pt x="44" y="16"/>
                            </a:lnTo>
                            <a:lnTo>
                              <a:pt x="44" y="15"/>
                            </a:lnTo>
                            <a:lnTo>
                              <a:pt x="44" y="13"/>
                            </a:lnTo>
                            <a:lnTo>
                              <a:pt x="44" y="11"/>
                            </a:lnTo>
                            <a:lnTo>
                              <a:pt x="42" y="11"/>
                            </a:lnTo>
                            <a:lnTo>
                              <a:pt x="42" y="9"/>
                            </a:lnTo>
                            <a:lnTo>
                              <a:pt x="41" y="7"/>
                            </a:lnTo>
                            <a:lnTo>
                              <a:pt x="41" y="5"/>
                            </a:lnTo>
                            <a:lnTo>
                              <a:pt x="39" y="5"/>
                            </a:lnTo>
                            <a:lnTo>
                              <a:pt x="38" y="3"/>
                            </a:lnTo>
                            <a:lnTo>
                              <a:pt x="36" y="3"/>
                            </a:lnTo>
                            <a:lnTo>
                              <a:pt x="36" y="1"/>
                            </a:lnTo>
                            <a:lnTo>
                              <a:pt x="34" y="1"/>
                            </a:lnTo>
                            <a:lnTo>
                              <a:pt x="32" y="1"/>
                            </a:lnTo>
                            <a:lnTo>
                              <a:pt x="30" y="1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2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" y="2348"/>
                        <a:ext cx="21" cy="18"/>
                      </a:xfrm>
                      <a:custGeom>
                        <a:avLst/>
                        <a:gdLst>
                          <a:gd name="T0" fmla="*/ 12 w 21"/>
                          <a:gd name="T1" fmla="*/ 1 h 18"/>
                          <a:gd name="T2" fmla="*/ 8 w 21"/>
                          <a:gd name="T3" fmla="*/ 1 h 18"/>
                          <a:gd name="T4" fmla="*/ 5 w 21"/>
                          <a:gd name="T5" fmla="*/ 3 h 18"/>
                          <a:gd name="T6" fmla="*/ 3 w 21"/>
                          <a:gd name="T7" fmla="*/ 3 h 18"/>
                          <a:gd name="T8" fmla="*/ 1 w 21"/>
                          <a:gd name="T9" fmla="*/ 5 h 18"/>
                          <a:gd name="T10" fmla="*/ 1 w 21"/>
                          <a:gd name="T11" fmla="*/ 7 h 18"/>
                          <a:gd name="T12" fmla="*/ 0 w 21"/>
                          <a:gd name="T13" fmla="*/ 9 h 18"/>
                          <a:gd name="T14" fmla="*/ 0 w 21"/>
                          <a:gd name="T15" fmla="*/ 11 h 18"/>
                          <a:gd name="T16" fmla="*/ 0 w 21"/>
                          <a:gd name="T17" fmla="*/ 13 h 18"/>
                          <a:gd name="T18" fmla="*/ 0 w 21"/>
                          <a:gd name="T19" fmla="*/ 15 h 18"/>
                          <a:gd name="T20" fmla="*/ 1 w 21"/>
                          <a:gd name="T21" fmla="*/ 17 h 18"/>
                          <a:gd name="T22" fmla="*/ 2 w 21"/>
                          <a:gd name="T23" fmla="*/ 17 h 18"/>
                          <a:gd name="T24" fmla="*/ 4 w 21"/>
                          <a:gd name="T25" fmla="*/ 17 h 18"/>
                          <a:gd name="T26" fmla="*/ 5 w 21"/>
                          <a:gd name="T27" fmla="*/ 17 h 18"/>
                          <a:gd name="T28" fmla="*/ 7 w 21"/>
                          <a:gd name="T29" fmla="*/ 17 h 18"/>
                          <a:gd name="T30" fmla="*/ 9 w 21"/>
                          <a:gd name="T31" fmla="*/ 17 h 18"/>
                          <a:gd name="T32" fmla="*/ 11 w 21"/>
                          <a:gd name="T33" fmla="*/ 16 h 18"/>
                          <a:gd name="T34" fmla="*/ 11 w 21"/>
                          <a:gd name="T35" fmla="*/ 16 h 18"/>
                          <a:gd name="T36" fmla="*/ 13 w 21"/>
                          <a:gd name="T37" fmla="*/ 16 h 18"/>
                          <a:gd name="T38" fmla="*/ 15 w 21"/>
                          <a:gd name="T39" fmla="*/ 16 h 18"/>
                          <a:gd name="T40" fmla="*/ 16 w 21"/>
                          <a:gd name="T41" fmla="*/ 14 h 18"/>
                          <a:gd name="T42" fmla="*/ 16 w 21"/>
                          <a:gd name="T43" fmla="*/ 13 h 18"/>
                          <a:gd name="T44" fmla="*/ 18 w 21"/>
                          <a:gd name="T45" fmla="*/ 11 h 18"/>
                          <a:gd name="T46" fmla="*/ 19 w 21"/>
                          <a:gd name="T47" fmla="*/ 9 h 18"/>
                          <a:gd name="T48" fmla="*/ 19 w 21"/>
                          <a:gd name="T49" fmla="*/ 7 h 18"/>
                          <a:gd name="T50" fmla="*/ 19 w 21"/>
                          <a:gd name="T51" fmla="*/ 6 h 18"/>
                          <a:gd name="T52" fmla="*/ 19 w 21"/>
                          <a:gd name="T53" fmla="*/ 4 h 18"/>
                          <a:gd name="T54" fmla="*/ 19 w 21"/>
                          <a:gd name="T55" fmla="*/ 3 h 18"/>
                          <a:gd name="T56" fmla="*/ 17 w 21"/>
                          <a:gd name="T57" fmla="*/ 2 h 18"/>
                          <a:gd name="T58" fmla="*/ 16 w 21"/>
                          <a:gd name="T59" fmla="*/ 2 h 18"/>
                          <a:gd name="T60" fmla="*/ 14 w 21"/>
                          <a:gd name="T61" fmla="*/ 1 h 18"/>
                          <a:gd name="T62" fmla="*/ 13 w 21"/>
                          <a:gd name="T63" fmla="*/ 1 h 18"/>
                          <a:gd name="T64" fmla="*/ 13 w 21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1"/>
                          <a:gd name="T100" fmla="*/ 0 h 18"/>
                          <a:gd name="T101" fmla="*/ 21 w 21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1" h="18">
                            <a:moveTo>
                              <a:pt x="13" y="0"/>
                            </a:moveTo>
                            <a:lnTo>
                              <a:pt x="12" y="1"/>
                            </a:lnTo>
                            <a:lnTo>
                              <a:pt x="10" y="1"/>
                            </a:lnTo>
                            <a:lnTo>
                              <a:pt x="8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3" y="3"/>
                            </a:lnTo>
                            <a:lnTo>
                              <a:pt x="1" y="5"/>
                            </a:lnTo>
                            <a:lnTo>
                              <a:pt x="1" y="6"/>
                            </a:lnTo>
                            <a:lnTo>
                              <a:pt x="1" y="7"/>
                            </a:lnTo>
                            <a:lnTo>
                              <a:pt x="0" y="9"/>
                            </a:lnTo>
                            <a:lnTo>
                              <a:pt x="0" y="1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0" y="15"/>
                            </a:lnTo>
                            <a:lnTo>
                              <a:pt x="1" y="15"/>
                            </a:lnTo>
                            <a:lnTo>
                              <a:pt x="1" y="17"/>
                            </a:lnTo>
                            <a:lnTo>
                              <a:pt x="2" y="17"/>
                            </a:lnTo>
                            <a:lnTo>
                              <a:pt x="4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9" y="17"/>
                            </a:lnTo>
                            <a:lnTo>
                              <a:pt x="11" y="16"/>
                            </a:lnTo>
                            <a:lnTo>
                              <a:pt x="13" y="16"/>
                            </a:lnTo>
                            <a:lnTo>
                              <a:pt x="15" y="16"/>
                            </a:lnTo>
                            <a:lnTo>
                              <a:pt x="16" y="14"/>
                            </a:lnTo>
                            <a:lnTo>
                              <a:pt x="16" y="13"/>
                            </a:lnTo>
                            <a:lnTo>
                              <a:pt x="18" y="11"/>
                            </a:lnTo>
                            <a:lnTo>
                              <a:pt x="19" y="9"/>
                            </a:lnTo>
                            <a:lnTo>
                              <a:pt x="20" y="7"/>
                            </a:lnTo>
                            <a:lnTo>
                              <a:pt x="19" y="7"/>
                            </a:lnTo>
                            <a:lnTo>
                              <a:pt x="19" y="6"/>
                            </a:lnTo>
                            <a:lnTo>
                              <a:pt x="19" y="4"/>
                            </a:lnTo>
                            <a:lnTo>
                              <a:pt x="19" y="3"/>
                            </a:lnTo>
                            <a:lnTo>
                              <a:pt x="19" y="2"/>
                            </a:lnTo>
                            <a:lnTo>
                              <a:pt x="17" y="2"/>
                            </a:lnTo>
                            <a:lnTo>
                              <a:pt x="16" y="2"/>
                            </a:lnTo>
                            <a:lnTo>
                              <a:pt x="16" y="1"/>
                            </a:lnTo>
                            <a:lnTo>
                              <a:pt x="14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3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339"/>
                        <a:ext cx="85" cy="83"/>
                      </a:xfrm>
                      <a:custGeom>
                        <a:avLst/>
                        <a:gdLst>
                          <a:gd name="T0" fmla="*/ 82 w 85"/>
                          <a:gd name="T1" fmla="*/ 24 h 83"/>
                          <a:gd name="T2" fmla="*/ 83 w 85"/>
                          <a:gd name="T3" fmla="*/ 28 h 83"/>
                          <a:gd name="T4" fmla="*/ 84 w 85"/>
                          <a:gd name="T5" fmla="*/ 29 h 83"/>
                          <a:gd name="T6" fmla="*/ 83 w 85"/>
                          <a:gd name="T7" fmla="*/ 33 h 83"/>
                          <a:gd name="T8" fmla="*/ 83 w 85"/>
                          <a:gd name="T9" fmla="*/ 36 h 83"/>
                          <a:gd name="T10" fmla="*/ 82 w 85"/>
                          <a:gd name="T11" fmla="*/ 41 h 83"/>
                          <a:gd name="T12" fmla="*/ 82 w 85"/>
                          <a:gd name="T13" fmla="*/ 46 h 83"/>
                          <a:gd name="T14" fmla="*/ 81 w 85"/>
                          <a:gd name="T15" fmla="*/ 51 h 83"/>
                          <a:gd name="T16" fmla="*/ 78 w 85"/>
                          <a:gd name="T17" fmla="*/ 57 h 83"/>
                          <a:gd name="T18" fmla="*/ 75 w 85"/>
                          <a:gd name="T19" fmla="*/ 63 h 83"/>
                          <a:gd name="T20" fmla="*/ 70 w 85"/>
                          <a:gd name="T21" fmla="*/ 68 h 83"/>
                          <a:gd name="T22" fmla="*/ 65 w 85"/>
                          <a:gd name="T23" fmla="*/ 74 h 83"/>
                          <a:gd name="T24" fmla="*/ 59 w 85"/>
                          <a:gd name="T25" fmla="*/ 77 h 83"/>
                          <a:gd name="T26" fmla="*/ 51 w 85"/>
                          <a:gd name="T27" fmla="*/ 81 h 83"/>
                          <a:gd name="T28" fmla="*/ 44 w 85"/>
                          <a:gd name="T29" fmla="*/ 82 h 83"/>
                          <a:gd name="T30" fmla="*/ 33 w 85"/>
                          <a:gd name="T31" fmla="*/ 82 h 83"/>
                          <a:gd name="T32" fmla="*/ 23 w 85"/>
                          <a:gd name="T33" fmla="*/ 81 h 83"/>
                          <a:gd name="T34" fmla="*/ 14 w 85"/>
                          <a:gd name="T35" fmla="*/ 77 h 83"/>
                          <a:gd name="T36" fmla="*/ 9 w 85"/>
                          <a:gd name="T37" fmla="*/ 72 h 83"/>
                          <a:gd name="T38" fmla="*/ 3 w 85"/>
                          <a:gd name="T39" fmla="*/ 67 h 83"/>
                          <a:gd name="T40" fmla="*/ 0 w 85"/>
                          <a:gd name="T41" fmla="*/ 63 h 83"/>
                          <a:gd name="T42" fmla="*/ 0 w 85"/>
                          <a:gd name="T43" fmla="*/ 63 h 83"/>
                          <a:gd name="T44" fmla="*/ 3 w 85"/>
                          <a:gd name="T45" fmla="*/ 64 h 83"/>
                          <a:gd name="T46" fmla="*/ 8 w 85"/>
                          <a:gd name="T47" fmla="*/ 67 h 83"/>
                          <a:gd name="T48" fmla="*/ 17 w 85"/>
                          <a:gd name="T49" fmla="*/ 69 h 83"/>
                          <a:gd name="T50" fmla="*/ 25 w 85"/>
                          <a:gd name="T51" fmla="*/ 70 h 83"/>
                          <a:gd name="T52" fmla="*/ 35 w 85"/>
                          <a:gd name="T53" fmla="*/ 68 h 83"/>
                          <a:gd name="T54" fmla="*/ 42 w 85"/>
                          <a:gd name="T55" fmla="*/ 68 h 83"/>
                          <a:gd name="T56" fmla="*/ 48 w 85"/>
                          <a:gd name="T57" fmla="*/ 65 h 83"/>
                          <a:gd name="T58" fmla="*/ 51 w 85"/>
                          <a:gd name="T59" fmla="*/ 63 h 83"/>
                          <a:gd name="T60" fmla="*/ 57 w 85"/>
                          <a:gd name="T61" fmla="*/ 59 h 83"/>
                          <a:gd name="T62" fmla="*/ 61 w 85"/>
                          <a:gd name="T63" fmla="*/ 56 h 83"/>
                          <a:gd name="T64" fmla="*/ 64 w 85"/>
                          <a:gd name="T65" fmla="*/ 52 h 83"/>
                          <a:gd name="T66" fmla="*/ 66 w 85"/>
                          <a:gd name="T67" fmla="*/ 48 h 83"/>
                          <a:gd name="T68" fmla="*/ 70 w 85"/>
                          <a:gd name="T69" fmla="*/ 43 h 83"/>
                          <a:gd name="T70" fmla="*/ 70 w 85"/>
                          <a:gd name="T71" fmla="*/ 37 h 83"/>
                          <a:gd name="T72" fmla="*/ 72 w 85"/>
                          <a:gd name="T73" fmla="*/ 32 h 83"/>
                          <a:gd name="T74" fmla="*/ 72 w 85"/>
                          <a:gd name="T75" fmla="*/ 27 h 83"/>
                          <a:gd name="T76" fmla="*/ 72 w 85"/>
                          <a:gd name="T77" fmla="*/ 22 h 83"/>
                          <a:gd name="T78" fmla="*/ 69 w 85"/>
                          <a:gd name="T79" fmla="*/ 16 h 83"/>
                          <a:gd name="T80" fmla="*/ 67 w 85"/>
                          <a:gd name="T81" fmla="*/ 9 h 83"/>
                          <a:gd name="T82" fmla="*/ 66 w 85"/>
                          <a:gd name="T83" fmla="*/ 3 h 83"/>
                          <a:gd name="T84" fmla="*/ 66 w 85"/>
                          <a:gd name="T85" fmla="*/ 0 h 83"/>
                          <a:gd name="T86" fmla="*/ 66 w 85"/>
                          <a:gd name="T87" fmla="*/ 2 h 83"/>
                          <a:gd name="T88" fmla="*/ 69 w 85"/>
                          <a:gd name="T89" fmla="*/ 5 h 83"/>
                          <a:gd name="T90" fmla="*/ 72 w 85"/>
                          <a:gd name="T91" fmla="*/ 8 h 83"/>
                          <a:gd name="T92" fmla="*/ 77 w 85"/>
                          <a:gd name="T93" fmla="*/ 13 h 83"/>
                          <a:gd name="T94" fmla="*/ 79 w 85"/>
                          <a:gd name="T95" fmla="*/ 18 h 83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5"/>
                          <a:gd name="T145" fmla="*/ 0 h 83"/>
                          <a:gd name="T146" fmla="*/ 85 w 85"/>
                          <a:gd name="T147" fmla="*/ 83 h 83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5" h="83">
                            <a:moveTo>
                              <a:pt x="81" y="19"/>
                            </a:moveTo>
                            <a:lnTo>
                              <a:pt x="81" y="22"/>
                            </a:lnTo>
                            <a:lnTo>
                              <a:pt x="82" y="24"/>
                            </a:lnTo>
                            <a:lnTo>
                              <a:pt x="82" y="26"/>
                            </a:lnTo>
                            <a:lnTo>
                              <a:pt x="83" y="26"/>
                            </a:lnTo>
                            <a:lnTo>
                              <a:pt x="83" y="28"/>
                            </a:lnTo>
                            <a:lnTo>
                              <a:pt x="83" y="29"/>
                            </a:lnTo>
                            <a:lnTo>
                              <a:pt x="84" y="29"/>
                            </a:lnTo>
                            <a:lnTo>
                              <a:pt x="83" y="31"/>
                            </a:lnTo>
                            <a:lnTo>
                              <a:pt x="83" y="33"/>
                            </a:lnTo>
                            <a:lnTo>
                              <a:pt x="83" y="35"/>
                            </a:lnTo>
                            <a:lnTo>
                              <a:pt x="83" y="36"/>
                            </a:lnTo>
                            <a:lnTo>
                              <a:pt x="83" y="38"/>
                            </a:lnTo>
                            <a:lnTo>
                              <a:pt x="83" y="39"/>
                            </a:lnTo>
                            <a:lnTo>
                              <a:pt x="82" y="41"/>
                            </a:lnTo>
                            <a:lnTo>
                              <a:pt x="82" y="43"/>
                            </a:lnTo>
                            <a:lnTo>
                              <a:pt x="82" y="45"/>
                            </a:lnTo>
                            <a:lnTo>
                              <a:pt x="82" y="46"/>
                            </a:lnTo>
                            <a:lnTo>
                              <a:pt x="81" y="48"/>
                            </a:lnTo>
                            <a:lnTo>
                              <a:pt x="81" y="50"/>
                            </a:lnTo>
                            <a:lnTo>
                              <a:pt x="81" y="51"/>
                            </a:lnTo>
                            <a:lnTo>
                              <a:pt x="81" y="52"/>
                            </a:lnTo>
                            <a:lnTo>
                              <a:pt x="79" y="55"/>
                            </a:lnTo>
                            <a:lnTo>
                              <a:pt x="78" y="57"/>
                            </a:lnTo>
                            <a:lnTo>
                              <a:pt x="77" y="59"/>
                            </a:lnTo>
                            <a:lnTo>
                              <a:pt x="77" y="61"/>
                            </a:lnTo>
                            <a:lnTo>
                              <a:pt x="75" y="63"/>
                            </a:lnTo>
                            <a:lnTo>
                              <a:pt x="73" y="65"/>
                            </a:lnTo>
                            <a:lnTo>
                              <a:pt x="71" y="66"/>
                            </a:lnTo>
                            <a:lnTo>
                              <a:pt x="70" y="68"/>
                            </a:lnTo>
                            <a:lnTo>
                              <a:pt x="69" y="70"/>
                            </a:lnTo>
                            <a:lnTo>
                              <a:pt x="67" y="72"/>
                            </a:lnTo>
                            <a:lnTo>
                              <a:pt x="65" y="74"/>
                            </a:lnTo>
                            <a:lnTo>
                              <a:pt x="63" y="74"/>
                            </a:lnTo>
                            <a:lnTo>
                              <a:pt x="61" y="76"/>
                            </a:lnTo>
                            <a:lnTo>
                              <a:pt x="59" y="77"/>
                            </a:lnTo>
                            <a:lnTo>
                              <a:pt x="57" y="79"/>
                            </a:lnTo>
                            <a:lnTo>
                              <a:pt x="55" y="79"/>
                            </a:lnTo>
                            <a:lnTo>
                              <a:pt x="51" y="81"/>
                            </a:lnTo>
                            <a:lnTo>
                              <a:pt x="49" y="81"/>
                            </a:lnTo>
                            <a:lnTo>
                              <a:pt x="46" y="82"/>
                            </a:lnTo>
                            <a:lnTo>
                              <a:pt x="44" y="82"/>
                            </a:lnTo>
                            <a:lnTo>
                              <a:pt x="40" y="82"/>
                            </a:lnTo>
                            <a:lnTo>
                              <a:pt x="37" y="82"/>
                            </a:lnTo>
                            <a:lnTo>
                              <a:pt x="33" y="82"/>
                            </a:lnTo>
                            <a:lnTo>
                              <a:pt x="30" y="82"/>
                            </a:lnTo>
                            <a:lnTo>
                              <a:pt x="27" y="82"/>
                            </a:lnTo>
                            <a:lnTo>
                              <a:pt x="23" y="81"/>
                            </a:lnTo>
                            <a:lnTo>
                              <a:pt x="19" y="81"/>
                            </a:lnTo>
                            <a:lnTo>
                              <a:pt x="18" y="79"/>
                            </a:lnTo>
                            <a:lnTo>
                              <a:pt x="14" y="77"/>
                            </a:lnTo>
                            <a:lnTo>
                              <a:pt x="12" y="75"/>
                            </a:lnTo>
                            <a:lnTo>
                              <a:pt x="10" y="74"/>
                            </a:lnTo>
                            <a:lnTo>
                              <a:pt x="9" y="72"/>
                            </a:lnTo>
                            <a:lnTo>
                              <a:pt x="6" y="71"/>
                            </a:lnTo>
                            <a:lnTo>
                              <a:pt x="5" y="69"/>
                            </a:lnTo>
                            <a:lnTo>
                              <a:pt x="3" y="67"/>
                            </a:lnTo>
                            <a:lnTo>
                              <a:pt x="2" y="65"/>
                            </a:lnTo>
                            <a:lnTo>
                              <a:pt x="0" y="65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1"/>
                            </a:lnTo>
                            <a:lnTo>
                              <a:pt x="0" y="63"/>
                            </a:lnTo>
                            <a:lnTo>
                              <a:pt x="1" y="63"/>
                            </a:lnTo>
                            <a:lnTo>
                              <a:pt x="2" y="64"/>
                            </a:lnTo>
                            <a:lnTo>
                              <a:pt x="3" y="64"/>
                            </a:lnTo>
                            <a:lnTo>
                              <a:pt x="5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2" y="67"/>
                            </a:lnTo>
                            <a:lnTo>
                              <a:pt x="13" y="69"/>
                            </a:lnTo>
                            <a:lnTo>
                              <a:pt x="17" y="69"/>
                            </a:lnTo>
                            <a:lnTo>
                              <a:pt x="19" y="70"/>
                            </a:lnTo>
                            <a:lnTo>
                              <a:pt x="23" y="70"/>
                            </a:lnTo>
                            <a:lnTo>
                              <a:pt x="25" y="70"/>
                            </a:lnTo>
                            <a:lnTo>
                              <a:pt x="28" y="70"/>
                            </a:lnTo>
                            <a:lnTo>
                              <a:pt x="32" y="70"/>
                            </a:lnTo>
                            <a:lnTo>
                              <a:pt x="35" y="68"/>
                            </a:lnTo>
                            <a:lnTo>
                              <a:pt x="37" y="68"/>
                            </a:lnTo>
                            <a:lnTo>
                              <a:pt x="40" y="68"/>
                            </a:lnTo>
                            <a:lnTo>
                              <a:pt x="42" y="68"/>
                            </a:lnTo>
                            <a:lnTo>
                              <a:pt x="44" y="66"/>
                            </a:lnTo>
                            <a:lnTo>
                              <a:pt x="46" y="66"/>
                            </a:lnTo>
                            <a:lnTo>
                              <a:pt x="48" y="65"/>
                            </a:lnTo>
                            <a:lnTo>
                              <a:pt x="50" y="65"/>
                            </a:lnTo>
                            <a:lnTo>
                              <a:pt x="51" y="63"/>
                            </a:lnTo>
                            <a:lnTo>
                              <a:pt x="53" y="61"/>
                            </a:lnTo>
                            <a:lnTo>
                              <a:pt x="55" y="61"/>
                            </a:lnTo>
                            <a:lnTo>
                              <a:pt x="57" y="59"/>
                            </a:lnTo>
                            <a:lnTo>
                              <a:pt x="59" y="58"/>
                            </a:lnTo>
                            <a:lnTo>
                              <a:pt x="61" y="56"/>
                            </a:lnTo>
                            <a:lnTo>
                              <a:pt x="62" y="54"/>
                            </a:lnTo>
                            <a:lnTo>
                              <a:pt x="64" y="52"/>
                            </a:lnTo>
                            <a:lnTo>
                              <a:pt x="64" y="51"/>
                            </a:lnTo>
                            <a:lnTo>
                              <a:pt x="66" y="49"/>
                            </a:lnTo>
                            <a:lnTo>
                              <a:pt x="66" y="48"/>
                            </a:lnTo>
                            <a:lnTo>
                              <a:pt x="68" y="46"/>
                            </a:lnTo>
                            <a:lnTo>
                              <a:pt x="69" y="45"/>
                            </a:lnTo>
                            <a:lnTo>
                              <a:pt x="70" y="43"/>
                            </a:lnTo>
                            <a:lnTo>
                              <a:pt x="70" y="41"/>
                            </a:lnTo>
                            <a:lnTo>
                              <a:pt x="70" y="39"/>
                            </a:lnTo>
                            <a:lnTo>
                              <a:pt x="70" y="37"/>
                            </a:lnTo>
                            <a:lnTo>
                              <a:pt x="72" y="35"/>
                            </a:lnTo>
                            <a:lnTo>
                              <a:pt x="72" y="34"/>
                            </a:lnTo>
                            <a:lnTo>
                              <a:pt x="72" y="32"/>
                            </a:lnTo>
                            <a:lnTo>
                              <a:pt x="72" y="30"/>
                            </a:lnTo>
                            <a:lnTo>
                              <a:pt x="74" y="27"/>
                            </a:lnTo>
                            <a:lnTo>
                              <a:pt x="72" y="27"/>
                            </a:lnTo>
                            <a:lnTo>
                              <a:pt x="72" y="26"/>
                            </a:lnTo>
                            <a:lnTo>
                              <a:pt x="72" y="24"/>
                            </a:lnTo>
                            <a:lnTo>
                              <a:pt x="72" y="22"/>
                            </a:lnTo>
                            <a:lnTo>
                              <a:pt x="70" y="20"/>
                            </a:lnTo>
                            <a:lnTo>
                              <a:pt x="70" y="18"/>
                            </a:lnTo>
                            <a:lnTo>
                              <a:pt x="69" y="16"/>
                            </a:lnTo>
                            <a:lnTo>
                              <a:pt x="69" y="12"/>
                            </a:lnTo>
                            <a:lnTo>
                              <a:pt x="67" y="11"/>
                            </a:lnTo>
                            <a:lnTo>
                              <a:pt x="67" y="9"/>
                            </a:lnTo>
                            <a:lnTo>
                              <a:pt x="66" y="7"/>
                            </a:lnTo>
                            <a:lnTo>
                              <a:pt x="66" y="4"/>
                            </a:lnTo>
                            <a:lnTo>
                              <a:pt x="66" y="3"/>
                            </a:lnTo>
                            <a:lnTo>
                              <a:pt x="66" y="2"/>
                            </a:lnTo>
                            <a:lnTo>
                              <a:pt x="66" y="1"/>
                            </a:lnTo>
                            <a:lnTo>
                              <a:pt x="66" y="0"/>
                            </a:lnTo>
                            <a:lnTo>
                              <a:pt x="66" y="1"/>
                            </a:lnTo>
                            <a:lnTo>
                              <a:pt x="66" y="2"/>
                            </a:lnTo>
                            <a:lnTo>
                              <a:pt x="67" y="2"/>
                            </a:lnTo>
                            <a:lnTo>
                              <a:pt x="67" y="3"/>
                            </a:lnTo>
                            <a:lnTo>
                              <a:pt x="69" y="5"/>
                            </a:lnTo>
                            <a:lnTo>
                              <a:pt x="70" y="7"/>
                            </a:lnTo>
                            <a:lnTo>
                              <a:pt x="72" y="7"/>
                            </a:lnTo>
                            <a:lnTo>
                              <a:pt x="72" y="8"/>
                            </a:lnTo>
                            <a:lnTo>
                              <a:pt x="74" y="10"/>
                            </a:lnTo>
                            <a:lnTo>
                              <a:pt x="75" y="12"/>
                            </a:lnTo>
                            <a:lnTo>
                              <a:pt x="77" y="13"/>
                            </a:lnTo>
                            <a:lnTo>
                              <a:pt x="77" y="15"/>
                            </a:lnTo>
                            <a:lnTo>
                              <a:pt x="79" y="16"/>
                            </a:lnTo>
                            <a:lnTo>
                              <a:pt x="79" y="18"/>
                            </a:lnTo>
                            <a:lnTo>
                              <a:pt x="81" y="19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4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" y="2344"/>
                        <a:ext cx="30" cy="25"/>
                      </a:xfrm>
                      <a:custGeom>
                        <a:avLst/>
                        <a:gdLst>
                          <a:gd name="T0" fmla="*/ 16 w 30"/>
                          <a:gd name="T1" fmla="*/ 11 h 25"/>
                          <a:gd name="T2" fmla="*/ 17 w 30"/>
                          <a:gd name="T3" fmla="*/ 11 h 25"/>
                          <a:gd name="T4" fmla="*/ 29 w 30"/>
                          <a:gd name="T5" fmla="*/ 6 h 25"/>
                          <a:gd name="T6" fmla="*/ 15 w 30"/>
                          <a:gd name="T7" fmla="*/ 8 h 25"/>
                          <a:gd name="T8" fmla="*/ 10 w 30"/>
                          <a:gd name="T9" fmla="*/ 0 h 25"/>
                          <a:gd name="T10" fmla="*/ 13 w 30"/>
                          <a:gd name="T11" fmla="*/ 9 h 25"/>
                          <a:gd name="T12" fmla="*/ 0 w 30"/>
                          <a:gd name="T13" fmla="*/ 14 h 25"/>
                          <a:gd name="T14" fmla="*/ 13 w 30"/>
                          <a:gd name="T15" fmla="*/ 12 h 25"/>
                          <a:gd name="T16" fmla="*/ 18 w 30"/>
                          <a:gd name="T17" fmla="*/ 24 h 25"/>
                          <a:gd name="T18" fmla="*/ 16 w 30"/>
                          <a:gd name="T19" fmla="*/ 11 h 25"/>
                          <a:gd name="T20" fmla="*/ 16 w 30"/>
                          <a:gd name="T21" fmla="*/ 11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0"/>
                          <a:gd name="T34" fmla="*/ 0 h 25"/>
                          <a:gd name="T35" fmla="*/ 30 w 30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0" h="25">
                            <a:moveTo>
                              <a:pt x="16" y="11"/>
                            </a:moveTo>
                            <a:lnTo>
                              <a:pt x="17" y="11"/>
                            </a:lnTo>
                            <a:lnTo>
                              <a:pt x="29" y="6"/>
                            </a:lnTo>
                            <a:lnTo>
                              <a:pt x="15" y="8"/>
                            </a:lnTo>
                            <a:lnTo>
                              <a:pt x="10" y="0"/>
                            </a:lnTo>
                            <a:lnTo>
                              <a:pt x="13" y="9"/>
                            </a:lnTo>
                            <a:lnTo>
                              <a:pt x="0" y="14"/>
                            </a:lnTo>
                            <a:lnTo>
                              <a:pt x="13" y="12"/>
                            </a:lnTo>
                            <a:lnTo>
                              <a:pt x="18" y="24"/>
                            </a:lnTo>
                            <a:lnTo>
                              <a:pt x="16" y="11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5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" y="2338"/>
                        <a:ext cx="34" cy="36"/>
                      </a:xfrm>
                      <a:custGeom>
                        <a:avLst/>
                        <a:gdLst>
                          <a:gd name="T0" fmla="*/ 16 w 34"/>
                          <a:gd name="T1" fmla="*/ 16 h 36"/>
                          <a:gd name="T2" fmla="*/ 26 w 34"/>
                          <a:gd name="T3" fmla="*/ 0 h 36"/>
                          <a:gd name="T4" fmla="*/ 18 w 34"/>
                          <a:gd name="T5" fmla="*/ 17 h 36"/>
                          <a:gd name="T6" fmla="*/ 33 w 34"/>
                          <a:gd name="T7" fmla="*/ 28 h 36"/>
                          <a:gd name="T8" fmla="*/ 17 w 34"/>
                          <a:gd name="T9" fmla="*/ 20 h 36"/>
                          <a:gd name="T10" fmla="*/ 7 w 34"/>
                          <a:gd name="T11" fmla="*/ 35 h 36"/>
                          <a:gd name="T12" fmla="*/ 14 w 34"/>
                          <a:gd name="T13" fmla="*/ 19 h 36"/>
                          <a:gd name="T14" fmla="*/ 0 w 34"/>
                          <a:gd name="T15" fmla="*/ 11 h 36"/>
                          <a:gd name="T16" fmla="*/ 16 w 34"/>
                          <a:gd name="T17" fmla="*/ 16 h 36"/>
                          <a:gd name="T18" fmla="*/ 16 w 34"/>
                          <a:gd name="T19" fmla="*/ 16 h 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6"/>
                          <a:gd name="T32" fmla="*/ 34 w 34"/>
                          <a:gd name="T33" fmla="*/ 36 h 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6">
                            <a:moveTo>
                              <a:pt x="16" y="16"/>
                            </a:moveTo>
                            <a:lnTo>
                              <a:pt x="26" y="0"/>
                            </a:lnTo>
                            <a:lnTo>
                              <a:pt x="18" y="17"/>
                            </a:lnTo>
                            <a:lnTo>
                              <a:pt x="33" y="28"/>
                            </a:lnTo>
                            <a:lnTo>
                              <a:pt x="17" y="20"/>
                            </a:lnTo>
                            <a:lnTo>
                              <a:pt x="7" y="35"/>
                            </a:lnTo>
                            <a:lnTo>
                              <a:pt x="14" y="19"/>
                            </a:lnTo>
                            <a:lnTo>
                              <a:pt x="0" y="11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4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4" y="2181"/>
                      <a:ext cx="85" cy="80"/>
                      <a:chOff x="488" y="2472"/>
                      <a:chExt cx="94" cy="91"/>
                    </a:xfrm>
                  </p:grpSpPr>
                  <p:sp>
                    <p:nvSpPr>
                      <p:cNvPr id="292" name="Oval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" y="2472"/>
                        <a:ext cx="94" cy="91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3" name="Freeform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" y="2475"/>
                        <a:ext cx="62" cy="60"/>
                      </a:xfrm>
                      <a:custGeom>
                        <a:avLst/>
                        <a:gdLst>
                          <a:gd name="T0" fmla="*/ 35 w 62"/>
                          <a:gd name="T1" fmla="*/ 2 h 60"/>
                          <a:gd name="T2" fmla="*/ 26 w 62"/>
                          <a:gd name="T3" fmla="*/ 3 h 60"/>
                          <a:gd name="T4" fmla="*/ 19 w 62"/>
                          <a:gd name="T5" fmla="*/ 7 h 60"/>
                          <a:gd name="T6" fmla="*/ 12 w 62"/>
                          <a:gd name="T7" fmla="*/ 11 h 60"/>
                          <a:gd name="T8" fmla="*/ 7 w 62"/>
                          <a:gd name="T9" fmla="*/ 16 h 60"/>
                          <a:gd name="T10" fmla="*/ 3 w 62"/>
                          <a:gd name="T11" fmla="*/ 23 h 60"/>
                          <a:gd name="T12" fmla="*/ 0 w 62"/>
                          <a:gd name="T13" fmla="*/ 30 h 60"/>
                          <a:gd name="T14" fmla="*/ 0 w 62"/>
                          <a:gd name="T15" fmla="*/ 37 h 60"/>
                          <a:gd name="T16" fmla="*/ 0 w 62"/>
                          <a:gd name="T17" fmla="*/ 45 h 60"/>
                          <a:gd name="T18" fmla="*/ 2 w 62"/>
                          <a:gd name="T19" fmla="*/ 51 h 60"/>
                          <a:gd name="T20" fmla="*/ 5 w 62"/>
                          <a:gd name="T21" fmla="*/ 55 h 60"/>
                          <a:gd name="T22" fmla="*/ 9 w 62"/>
                          <a:gd name="T23" fmla="*/ 58 h 60"/>
                          <a:gd name="T24" fmla="*/ 15 w 62"/>
                          <a:gd name="T25" fmla="*/ 59 h 60"/>
                          <a:gd name="T26" fmla="*/ 20 w 62"/>
                          <a:gd name="T27" fmla="*/ 59 h 60"/>
                          <a:gd name="T28" fmla="*/ 25 w 62"/>
                          <a:gd name="T29" fmla="*/ 59 h 60"/>
                          <a:gd name="T30" fmla="*/ 29 w 62"/>
                          <a:gd name="T31" fmla="*/ 59 h 60"/>
                          <a:gd name="T32" fmla="*/ 34 w 62"/>
                          <a:gd name="T33" fmla="*/ 58 h 60"/>
                          <a:gd name="T34" fmla="*/ 38 w 62"/>
                          <a:gd name="T35" fmla="*/ 58 h 60"/>
                          <a:gd name="T36" fmla="*/ 43 w 62"/>
                          <a:gd name="T37" fmla="*/ 55 h 60"/>
                          <a:gd name="T38" fmla="*/ 47 w 62"/>
                          <a:gd name="T39" fmla="*/ 51 h 60"/>
                          <a:gd name="T40" fmla="*/ 51 w 62"/>
                          <a:gd name="T41" fmla="*/ 47 h 60"/>
                          <a:gd name="T42" fmla="*/ 55 w 62"/>
                          <a:gd name="T43" fmla="*/ 43 h 60"/>
                          <a:gd name="T44" fmla="*/ 57 w 62"/>
                          <a:gd name="T45" fmla="*/ 38 h 60"/>
                          <a:gd name="T46" fmla="*/ 60 w 62"/>
                          <a:gd name="T47" fmla="*/ 31 h 60"/>
                          <a:gd name="T48" fmla="*/ 61 w 62"/>
                          <a:gd name="T49" fmla="*/ 26 h 60"/>
                          <a:gd name="T50" fmla="*/ 61 w 62"/>
                          <a:gd name="T51" fmla="*/ 19 h 60"/>
                          <a:gd name="T52" fmla="*/ 60 w 62"/>
                          <a:gd name="T53" fmla="*/ 14 h 60"/>
                          <a:gd name="T54" fmla="*/ 58 w 62"/>
                          <a:gd name="T55" fmla="*/ 10 h 60"/>
                          <a:gd name="T56" fmla="*/ 56 w 62"/>
                          <a:gd name="T57" fmla="*/ 7 h 60"/>
                          <a:gd name="T58" fmla="*/ 53 w 62"/>
                          <a:gd name="T59" fmla="*/ 3 h 60"/>
                          <a:gd name="T60" fmla="*/ 47 w 62"/>
                          <a:gd name="T61" fmla="*/ 2 h 60"/>
                          <a:gd name="T62" fmla="*/ 42 w 62"/>
                          <a:gd name="T63" fmla="*/ 1 h 60"/>
                          <a:gd name="T64" fmla="*/ 40 w 62"/>
                          <a:gd name="T65" fmla="*/ 0 h 6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2"/>
                          <a:gd name="T100" fmla="*/ 0 h 60"/>
                          <a:gd name="T101" fmla="*/ 62 w 62"/>
                          <a:gd name="T102" fmla="*/ 60 h 6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2" h="60">
                            <a:moveTo>
                              <a:pt x="40" y="0"/>
                            </a:moveTo>
                            <a:lnTo>
                              <a:pt x="35" y="2"/>
                            </a:lnTo>
                            <a:lnTo>
                              <a:pt x="31" y="2"/>
                            </a:lnTo>
                            <a:lnTo>
                              <a:pt x="26" y="3"/>
                            </a:lnTo>
                            <a:lnTo>
                              <a:pt x="23" y="4"/>
                            </a:lnTo>
                            <a:lnTo>
                              <a:pt x="19" y="7"/>
                            </a:lnTo>
                            <a:lnTo>
                              <a:pt x="16" y="8"/>
                            </a:lnTo>
                            <a:lnTo>
                              <a:pt x="12" y="11"/>
                            </a:lnTo>
                            <a:lnTo>
                              <a:pt x="10" y="13"/>
                            </a:lnTo>
                            <a:lnTo>
                              <a:pt x="7" y="16"/>
                            </a:lnTo>
                            <a:lnTo>
                              <a:pt x="5" y="19"/>
                            </a:lnTo>
                            <a:lnTo>
                              <a:pt x="3" y="23"/>
                            </a:lnTo>
                            <a:lnTo>
                              <a:pt x="2" y="25"/>
                            </a:lnTo>
                            <a:lnTo>
                              <a:pt x="0" y="30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0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2" y="51"/>
                            </a:lnTo>
                            <a:lnTo>
                              <a:pt x="3" y="53"/>
                            </a:lnTo>
                            <a:lnTo>
                              <a:pt x="5" y="55"/>
                            </a:lnTo>
                            <a:lnTo>
                              <a:pt x="7" y="56"/>
                            </a:lnTo>
                            <a:lnTo>
                              <a:pt x="9" y="58"/>
                            </a:lnTo>
                            <a:lnTo>
                              <a:pt x="13" y="58"/>
                            </a:lnTo>
                            <a:lnTo>
                              <a:pt x="15" y="59"/>
                            </a:lnTo>
                            <a:lnTo>
                              <a:pt x="18" y="59"/>
                            </a:lnTo>
                            <a:lnTo>
                              <a:pt x="20" y="59"/>
                            </a:lnTo>
                            <a:lnTo>
                              <a:pt x="24" y="59"/>
                            </a:lnTo>
                            <a:lnTo>
                              <a:pt x="25" y="59"/>
                            </a:lnTo>
                            <a:lnTo>
                              <a:pt x="28" y="59"/>
                            </a:lnTo>
                            <a:lnTo>
                              <a:pt x="29" y="59"/>
                            </a:lnTo>
                            <a:lnTo>
                              <a:pt x="32" y="58"/>
                            </a:lnTo>
                            <a:lnTo>
                              <a:pt x="34" y="58"/>
                            </a:lnTo>
                            <a:lnTo>
                              <a:pt x="36" y="58"/>
                            </a:lnTo>
                            <a:lnTo>
                              <a:pt x="38" y="58"/>
                            </a:lnTo>
                            <a:lnTo>
                              <a:pt x="41" y="56"/>
                            </a:lnTo>
                            <a:lnTo>
                              <a:pt x="43" y="55"/>
                            </a:lnTo>
                            <a:lnTo>
                              <a:pt x="45" y="53"/>
                            </a:lnTo>
                            <a:lnTo>
                              <a:pt x="47" y="51"/>
                            </a:lnTo>
                            <a:lnTo>
                              <a:pt x="50" y="49"/>
                            </a:lnTo>
                            <a:lnTo>
                              <a:pt x="51" y="47"/>
                            </a:lnTo>
                            <a:lnTo>
                              <a:pt x="53" y="45"/>
                            </a:lnTo>
                            <a:lnTo>
                              <a:pt x="55" y="43"/>
                            </a:lnTo>
                            <a:lnTo>
                              <a:pt x="57" y="40"/>
                            </a:lnTo>
                            <a:lnTo>
                              <a:pt x="57" y="38"/>
                            </a:lnTo>
                            <a:lnTo>
                              <a:pt x="59" y="34"/>
                            </a:lnTo>
                            <a:lnTo>
                              <a:pt x="60" y="31"/>
                            </a:lnTo>
                            <a:lnTo>
                              <a:pt x="61" y="27"/>
                            </a:lnTo>
                            <a:lnTo>
                              <a:pt x="61" y="26"/>
                            </a:lnTo>
                            <a:lnTo>
                              <a:pt x="61" y="22"/>
                            </a:lnTo>
                            <a:lnTo>
                              <a:pt x="61" y="19"/>
                            </a:lnTo>
                            <a:lnTo>
                              <a:pt x="61" y="16"/>
                            </a:lnTo>
                            <a:lnTo>
                              <a:pt x="60" y="14"/>
                            </a:lnTo>
                            <a:lnTo>
                              <a:pt x="60" y="12"/>
                            </a:lnTo>
                            <a:lnTo>
                              <a:pt x="58" y="10"/>
                            </a:lnTo>
                            <a:lnTo>
                              <a:pt x="58" y="7"/>
                            </a:lnTo>
                            <a:lnTo>
                              <a:pt x="56" y="7"/>
                            </a:lnTo>
                            <a:lnTo>
                              <a:pt x="55" y="5"/>
                            </a:lnTo>
                            <a:lnTo>
                              <a:pt x="53" y="3"/>
                            </a:lnTo>
                            <a:lnTo>
                              <a:pt x="51" y="2"/>
                            </a:lnTo>
                            <a:lnTo>
                              <a:pt x="47" y="2"/>
                            </a:lnTo>
                            <a:lnTo>
                              <a:pt x="45" y="1"/>
                            </a:lnTo>
                            <a:lnTo>
                              <a:pt x="42" y="1"/>
                            </a:lnTo>
                            <a:lnTo>
                              <a:pt x="40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4" name="Freeform 1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" y="2475"/>
                        <a:ext cx="45" cy="43"/>
                      </a:xfrm>
                      <a:custGeom>
                        <a:avLst/>
                        <a:gdLst>
                          <a:gd name="T0" fmla="*/ 25 w 45"/>
                          <a:gd name="T1" fmla="*/ 2 h 43"/>
                          <a:gd name="T2" fmla="*/ 18 w 45"/>
                          <a:gd name="T3" fmla="*/ 4 h 43"/>
                          <a:gd name="T4" fmla="*/ 13 w 45"/>
                          <a:gd name="T5" fmla="*/ 6 h 43"/>
                          <a:gd name="T6" fmla="*/ 9 w 45"/>
                          <a:gd name="T7" fmla="*/ 9 h 43"/>
                          <a:gd name="T8" fmla="*/ 6 w 45"/>
                          <a:gd name="T9" fmla="*/ 13 h 43"/>
                          <a:gd name="T10" fmla="*/ 2 w 45"/>
                          <a:gd name="T11" fmla="*/ 17 h 43"/>
                          <a:gd name="T12" fmla="*/ 0 w 45"/>
                          <a:gd name="T13" fmla="*/ 22 h 43"/>
                          <a:gd name="T14" fmla="*/ 0 w 45"/>
                          <a:gd name="T15" fmla="*/ 27 h 43"/>
                          <a:gd name="T16" fmla="*/ 0 w 45"/>
                          <a:gd name="T17" fmla="*/ 32 h 43"/>
                          <a:gd name="T18" fmla="*/ 1 w 45"/>
                          <a:gd name="T19" fmla="*/ 36 h 43"/>
                          <a:gd name="T20" fmla="*/ 4 w 45"/>
                          <a:gd name="T21" fmla="*/ 39 h 43"/>
                          <a:gd name="T22" fmla="*/ 7 w 45"/>
                          <a:gd name="T23" fmla="*/ 41 h 43"/>
                          <a:gd name="T24" fmla="*/ 11 w 45"/>
                          <a:gd name="T25" fmla="*/ 42 h 43"/>
                          <a:gd name="T26" fmla="*/ 15 w 45"/>
                          <a:gd name="T27" fmla="*/ 42 h 43"/>
                          <a:gd name="T28" fmla="*/ 18 w 45"/>
                          <a:gd name="T29" fmla="*/ 42 h 43"/>
                          <a:gd name="T30" fmla="*/ 21 w 45"/>
                          <a:gd name="T31" fmla="*/ 42 h 43"/>
                          <a:gd name="T32" fmla="*/ 23 w 45"/>
                          <a:gd name="T33" fmla="*/ 40 h 43"/>
                          <a:gd name="T34" fmla="*/ 26 w 45"/>
                          <a:gd name="T35" fmla="*/ 40 h 43"/>
                          <a:gd name="T36" fmla="*/ 29 w 45"/>
                          <a:gd name="T37" fmla="*/ 39 h 43"/>
                          <a:gd name="T38" fmla="*/ 33 w 45"/>
                          <a:gd name="T39" fmla="*/ 36 h 43"/>
                          <a:gd name="T40" fmla="*/ 35 w 45"/>
                          <a:gd name="T41" fmla="*/ 34 h 43"/>
                          <a:gd name="T42" fmla="*/ 38 w 45"/>
                          <a:gd name="T43" fmla="*/ 30 h 43"/>
                          <a:gd name="T44" fmla="*/ 40 w 45"/>
                          <a:gd name="T45" fmla="*/ 27 h 43"/>
                          <a:gd name="T46" fmla="*/ 42 w 45"/>
                          <a:gd name="T47" fmla="*/ 23 h 43"/>
                          <a:gd name="T48" fmla="*/ 43 w 45"/>
                          <a:gd name="T49" fmla="*/ 17 h 43"/>
                          <a:gd name="T50" fmla="*/ 43 w 45"/>
                          <a:gd name="T51" fmla="*/ 14 h 43"/>
                          <a:gd name="T52" fmla="*/ 41 w 45"/>
                          <a:gd name="T53" fmla="*/ 11 h 43"/>
                          <a:gd name="T54" fmla="*/ 41 w 45"/>
                          <a:gd name="T55" fmla="*/ 8 h 43"/>
                          <a:gd name="T56" fmla="*/ 39 w 45"/>
                          <a:gd name="T57" fmla="*/ 6 h 43"/>
                          <a:gd name="T58" fmla="*/ 36 w 45"/>
                          <a:gd name="T59" fmla="*/ 4 h 43"/>
                          <a:gd name="T60" fmla="*/ 34 w 45"/>
                          <a:gd name="T61" fmla="*/ 2 h 43"/>
                          <a:gd name="T62" fmla="*/ 30 w 45"/>
                          <a:gd name="T63" fmla="*/ 2 h 43"/>
                          <a:gd name="T64" fmla="*/ 29 w 45"/>
                          <a:gd name="T65" fmla="*/ 0 h 4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5"/>
                          <a:gd name="T100" fmla="*/ 0 h 43"/>
                          <a:gd name="T101" fmla="*/ 45 w 45"/>
                          <a:gd name="T102" fmla="*/ 43 h 4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5" h="43">
                            <a:moveTo>
                              <a:pt x="29" y="0"/>
                            </a:moveTo>
                            <a:lnTo>
                              <a:pt x="25" y="2"/>
                            </a:lnTo>
                            <a:lnTo>
                              <a:pt x="22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3" y="6"/>
                            </a:lnTo>
                            <a:lnTo>
                              <a:pt x="11" y="7"/>
                            </a:lnTo>
                            <a:lnTo>
                              <a:pt x="9" y="9"/>
                            </a:lnTo>
                            <a:lnTo>
                              <a:pt x="7" y="10"/>
                            </a:lnTo>
                            <a:lnTo>
                              <a:pt x="6" y="13"/>
                            </a:lnTo>
                            <a:lnTo>
                              <a:pt x="4" y="14"/>
                            </a:lnTo>
                            <a:lnTo>
                              <a:pt x="2" y="17"/>
                            </a:lnTo>
                            <a:lnTo>
                              <a:pt x="2" y="18"/>
                            </a:lnTo>
                            <a:lnTo>
                              <a:pt x="0" y="22"/>
                            </a:lnTo>
                            <a:lnTo>
                              <a:pt x="0" y="24"/>
                            </a:lnTo>
                            <a:lnTo>
                              <a:pt x="0" y="27"/>
                            </a:lnTo>
                            <a:lnTo>
                              <a:pt x="0" y="29"/>
                            </a:lnTo>
                            <a:lnTo>
                              <a:pt x="0" y="32"/>
                            </a:lnTo>
                            <a:lnTo>
                              <a:pt x="0" y="34"/>
                            </a:lnTo>
                            <a:lnTo>
                              <a:pt x="1" y="36"/>
                            </a:lnTo>
                            <a:lnTo>
                              <a:pt x="3" y="37"/>
                            </a:lnTo>
                            <a:lnTo>
                              <a:pt x="4" y="39"/>
                            </a:lnTo>
                            <a:lnTo>
                              <a:pt x="6" y="40"/>
                            </a:lnTo>
                            <a:lnTo>
                              <a:pt x="7" y="41"/>
                            </a:lnTo>
                            <a:lnTo>
                              <a:pt x="9" y="41"/>
                            </a:lnTo>
                            <a:lnTo>
                              <a:pt x="11" y="42"/>
                            </a:lnTo>
                            <a:lnTo>
                              <a:pt x="13" y="42"/>
                            </a:lnTo>
                            <a:lnTo>
                              <a:pt x="15" y="42"/>
                            </a:lnTo>
                            <a:lnTo>
                              <a:pt x="16" y="42"/>
                            </a:lnTo>
                            <a:lnTo>
                              <a:pt x="18" y="42"/>
                            </a:lnTo>
                            <a:lnTo>
                              <a:pt x="19" y="42"/>
                            </a:lnTo>
                            <a:lnTo>
                              <a:pt x="21" y="42"/>
                            </a:lnTo>
                            <a:lnTo>
                              <a:pt x="23" y="40"/>
                            </a:lnTo>
                            <a:lnTo>
                              <a:pt x="25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29" y="39"/>
                            </a:lnTo>
                            <a:lnTo>
                              <a:pt x="31" y="37"/>
                            </a:lnTo>
                            <a:lnTo>
                              <a:pt x="33" y="36"/>
                            </a:lnTo>
                            <a:lnTo>
                              <a:pt x="35" y="34"/>
                            </a:lnTo>
                            <a:lnTo>
                              <a:pt x="37" y="32"/>
                            </a:lnTo>
                            <a:lnTo>
                              <a:pt x="38" y="30"/>
                            </a:lnTo>
                            <a:lnTo>
                              <a:pt x="40" y="29"/>
                            </a:lnTo>
                            <a:lnTo>
                              <a:pt x="40" y="27"/>
                            </a:lnTo>
                            <a:lnTo>
                              <a:pt x="42" y="24"/>
                            </a:lnTo>
                            <a:lnTo>
                              <a:pt x="42" y="23"/>
                            </a:lnTo>
                            <a:lnTo>
                              <a:pt x="44" y="19"/>
                            </a:lnTo>
                            <a:lnTo>
                              <a:pt x="43" y="17"/>
                            </a:lnTo>
                            <a:lnTo>
                              <a:pt x="43" y="15"/>
                            </a:lnTo>
                            <a:lnTo>
                              <a:pt x="43" y="14"/>
                            </a:lnTo>
                            <a:lnTo>
                              <a:pt x="43" y="12"/>
                            </a:lnTo>
                            <a:lnTo>
                              <a:pt x="41" y="11"/>
                            </a:lnTo>
                            <a:lnTo>
                              <a:pt x="41" y="10"/>
                            </a:lnTo>
                            <a:lnTo>
                              <a:pt x="41" y="8"/>
                            </a:lnTo>
                            <a:lnTo>
                              <a:pt x="41" y="6"/>
                            </a:lnTo>
                            <a:lnTo>
                              <a:pt x="39" y="6"/>
                            </a:lnTo>
                            <a:lnTo>
                              <a:pt x="38" y="4"/>
                            </a:lnTo>
                            <a:lnTo>
                              <a:pt x="36" y="4"/>
                            </a:lnTo>
                            <a:lnTo>
                              <a:pt x="36" y="2"/>
                            </a:lnTo>
                            <a:lnTo>
                              <a:pt x="34" y="2"/>
                            </a:lnTo>
                            <a:lnTo>
                              <a:pt x="32" y="2"/>
                            </a:lnTo>
                            <a:lnTo>
                              <a:pt x="30" y="2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5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" y="2489"/>
                        <a:ext cx="21" cy="18"/>
                      </a:xfrm>
                      <a:custGeom>
                        <a:avLst/>
                        <a:gdLst>
                          <a:gd name="T0" fmla="*/ 11 w 21"/>
                          <a:gd name="T1" fmla="*/ 1 h 18"/>
                          <a:gd name="T2" fmla="*/ 8 w 21"/>
                          <a:gd name="T3" fmla="*/ 1 h 18"/>
                          <a:gd name="T4" fmla="*/ 5 w 21"/>
                          <a:gd name="T5" fmla="*/ 3 h 18"/>
                          <a:gd name="T6" fmla="*/ 3 w 21"/>
                          <a:gd name="T7" fmla="*/ 3 h 18"/>
                          <a:gd name="T8" fmla="*/ 1 w 21"/>
                          <a:gd name="T9" fmla="*/ 5 h 18"/>
                          <a:gd name="T10" fmla="*/ 1 w 21"/>
                          <a:gd name="T11" fmla="*/ 7 h 18"/>
                          <a:gd name="T12" fmla="*/ 0 w 21"/>
                          <a:gd name="T13" fmla="*/ 9 h 18"/>
                          <a:gd name="T14" fmla="*/ 0 w 21"/>
                          <a:gd name="T15" fmla="*/ 11 h 18"/>
                          <a:gd name="T16" fmla="*/ 0 w 21"/>
                          <a:gd name="T17" fmla="*/ 13 h 18"/>
                          <a:gd name="T18" fmla="*/ 0 w 21"/>
                          <a:gd name="T19" fmla="*/ 15 h 18"/>
                          <a:gd name="T20" fmla="*/ 1 w 21"/>
                          <a:gd name="T21" fmla="*/ 16 h 18"/>
                          <a:gd name="T22" fmla="*/ 2 w 21"/>
                          <a:gd name="T23" fmla="*/ 16 h 18"/>
                          <a:gd name="T24" fmla="*/ 4 w 21"/>
                          <a:gd name="T25" fmla="*/ 17 h 18"/>
                          <a:gd name="T26" fmla="*/ 5 w 21"/>
                          <a:gd name="T27" fmla="*/ 17 h 18"/>
                          <a:gd name="T28" fmla="*/ 7 w 21"/>
                          <a:gd name="T29" fmla="*/ 17 h 18"/>
                          <a:gd name="T30" fmla="*/ 8 w 21"/>
                          <a:gd name="T31" fmla="*/ 17 h 18"/>
                          <a:gd name="T32" fmla="*/ 10 w 21"/>
                          <a:gd name="T33" fmla="*/ 16 h 18"/>
                          <a:gd name="T34" fmla="*/ 11 w 21"/>
                          <a:gd name="T35" fmla="*/ 16 h 18"/>
                          <a:gd name="T36" fmla="*/ 12 w 21"/>
                          <a:gd name="T37" fmla="*/ 16 h 18"/>
                          <a:gd name="T38" fmla="*/ 14 w 21"/>
                          <a:gd name="T39" fmla="*/ 16 h 18"/>
                          <a:gd name="T40" fmla="*/ 16 w 21"/>
                          <a:gd name="T41" fmla="*/ 14 h 18"/>
                          <a:gd name="T42" fmla="*/ 16 w 21"/>
                          <a:gd name="T43" fmla="*/ 13 h 18"/>
                          <a:gd name="T44" fmla="*/ 18 w 21"/>
                          <a:gd name="T45" fmla="*/ 11 h 18"/>
                          <a:gd name="T46" fmla="*/ 18 w 21"/>
                          <a:gd name="T47" fmla="*/ 9 h 18"/>
                          <a:gd name="T48" fmla="*/ 19 w 21"/>
                          <a:gd name="T49" fmla="*/ 7 h 18"/>
                          <a:gd name="T50" fmla="*/ 19 w 21"/>
                          <a:gd name="T51" fmla="*/ 6 h 18"/>
                          <a:gd name="T52" fmla="*/ 18 w 21"/>
                          <a:gd name="T53" fmla="*/ 4 h 18"/>
                          <a:gd name="T54" fmla="*/ 18 w 21"/>
                          <a:gd name="T55" fmla="*/ 3 h 18"/>
                          <a:gd name="T56" fmla="*/ 17 w 21"/>
                          <a:gd name="T57" fmla="*/ 1 h 18"/>
                          <a:gd name="T58" fmla="*/ 15 w 21"/>
                          <a:gd name="T59" fmla="*/ 1 h 18"/>
                          <a:gd name="T60" fmla="*/ 14 w 21"/>
                          <a:gd name="T61" fmla="*/ 1 h 18"/>
                          <a:gd name="T62" fmla="*/ 13 w 21"/>
                          <a:gd name="T63" fmla="*/ 1 h 18"/>
                          <a:gd name="T64" fmla="*/ 13 w 21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1"/>
                          <a:gd name="T100" fmla="*/ 0 h 18"/>
                          <a:gd name="T101" fmla="*/ 21 w 21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1" h="18">
                            <a:moveTo>
                              <a:pt x="13" y="0"/>
                            </a:move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8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3" y="3"/>
                            </a:lnTo>
                            <a:lnTo>
                              <a:pt x="1" y="5"/>
                            </a:lnTo>
                            <a:lnTo>
                              <a:pt x="1" y="7"/>
                            </a:lnTo>
                            <a:lnTo>
                              <a:pt x="0" y="9"/>
                            </a:lnTo>
                            <a:lnTo>
                              <a:pt x="0" y="11"/>
                            </a:lnTo>
                            <a:lnTo>
                              <a:pt x="0" y="13"/>
                            </a:lnTo>
                            <a:lnTo>
                              <a:pt x="0" y="15"/>
                            </a:lnTo>
                            <a:lnTo>
                              <a:pt x="1" y="15"/>
                            </a:lnTo>
                            <a:lnTo>
                              <a:pt x="1" y="16"/>
                            </a:lnTo>
                            <a:lnTo>
                              <a:pt x="2" y="16"/>
                            </a:lnTo>
                            <a:lnTo>
                              <a:pt x="4" y="16"/>
                            </a:lnTo>
                            <a:lnTo>
                              <a:pt x="4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8" y="17"/>
                            </a:lnTo>
                            <a:lnTo>
                              <a:pt x="10" y="16"/>
                            </a:lnTo>
                            <a:lnTo>
                              <a:pt x="11" y="16"/>
                            </a:lnTo>
                            <a:lnTo>
                              <a:pt x="12" y="16"/>
                            </a:lnTo>
                            <a:lnTo>
                              <a:pt x="14" y="16"/>
                            </a:lnTo>
                            <a:lnTo>
                              <a:pt x="16" y="14"/>
                            </a:lnTo>
                            <a:lnTo>
                              <a:pt x="16" y="13"/>
                            </a:lnTo>
                            <a:lnTo>
                              <a:pt x="18" y="11"/>
                            </a:lnTo>
                            <a:lnTo>
                              <a:pt x="18" y="9"/>
                            </a:lnTo>
                            <a:lnTo>
                              <a:pt x="20" y="7"/>
                            </a:lnTo>
                            <a:lnTo>
                              <a:pt x="19" y="7"/>
                            </a:lnTo>
                            <a:lnTo>
                              <a:pt x="19" y="6"/>
                            </a:lnTo>
                            <a:lnTo>
                              <a:pt x="19" y="4"/>
                            </a:lnTo>
                            <a:lnTo>
                              <a:pt x="18" y="4"/>
                            </a:lnTo>
                            <a:lnTo>
                              <a:pt x="18" y="3"/>
                            </a:lnTo>
                            <a:lnTo>
                              <a:pt x="18" y="1"/>
                            </a:lnTo>
                            <a:lnTo>
                              <a:pt x="17" y="1"/>
                            </a:lnTo>
                            <a:lnTo>
                              <a:pt x="15" y="1"/>
                            </a:lnTo>
                            <a:lnTo>
                              <a:pt x="14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6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" y="2480"/>
                        <a:ext cx="85" cy="83"/>
                      </a:xfrm>
                      <a:custGeom>
                        <a:avLst/>
                        <a:gdLst>
                          <a:gd name="T0" fmla="*/ 82 w 85"/>
                          <a:gd name="T1" fmla="*/ 23 h 83"/>
                          <a:gd name="T2" fmla="*/ 83 w 85"/>
                          <a:gd name="T3" fmla="*/ 28 h 83"/>
                          <a:gd name="T4" fmla="*/ 84 w 85"/>
                          <a:gd name="T5" fmla="*/ 29 h 83"/>
                          <a:gd name="T6" fmla="*/ 83 w 85"/>
                          <a:gd name="T7" fmla="*/ 32 h 83"/>
                          <a:gd name="T8" fmla="*/ 83 w 85"/>
                          <a:gd name="T9" fmla="*/ 35 h 83"/>
                          <a:gd name="T10" fmla="*/ 81 w 85"/>
                          <a:gd name="T11" fmla="*/ 40 h 83"/>
                          <a:gd name="T12" fmla="*/ 81 w 85"/>
                          <a:gd name="T13" fmla="*/ 45 h 83"/>
                          <a:gd name="T14" fmla="*/ 80 w 85"/>
                          <a:gd name="T15" fmla="*/ 51 h 83"/>
                          <a:gd name="T16" fmla="*/ 78 w 85"/>
                          <a:gd name="T17" fmla="*/ 57 h 83"/>
                          <a:gd name="T18" fmla="*/ 74 w 85"/>
                          <a:gd name="T19" fmla="*/ 63 h 83"/>
                          <a:gd name="T20" fmla="*/ 70 w 85"/>
                          <a:gd name="T21" fmla="*/ 68 h 83"/>
                          <a:gd name="T22" fmla="*/ 64 w 85"/>
                          <a:gd name="T23" fmla="*/ 74 h 83"/>
                          <a:gd name="T24" fmla="*/ 58 w 85"/>
                          <a:gd name="T25" fmla="*/ 77 h 83"/>
                          <a:gd name="T26" fmla="*/ 51 w 85"/>
                          <a:gd name="T27" fmla="*/ 80 h 83"/>
                          <a:gd name="T28" fmla="*/ 43 w 85"/>
                          <a:gd name="T29" fmla="*/ 82 h 83"/>
                          <a:gd name="T30" fmla="*/ 33 w 85"/>
                          <a:gd name="T31" fmla="*/ 82 h 83"/>
                          <a:gd name="T32" fmla="*/ 23 w 85"/>
                          <a:gd name="T33" fmla="*/ 81 h 83"/>
                          <a:gd name="T34" fmla="*/ 14 w 85"/>
                          <a:gd name="T35" fmla="*/ 77 h 83"/>
                          <a:gd name="T36" fmla="*/ 8 w 85"/>
                          <a:gd name="T37" fmla="*/ 72 h 83"/>
                          <a:gd name="T38" fmla="*/ 2 w 85"/>
                          <a:gd name="T39" fmla="*/ 67 h 83"/>
                          <a:gd name="T40" fmla="*/ 0 w 85"/>
                          <a:gd name="T41" fmla="*/ 63 h 83"/>
                          <a:gd name="T42" fmla="*/ 0 w 85"/>
                          <a:gd name="T43" fmla="*/ 63 h 83"/>
                          <a:gd name="T44" fmla="*/ 3 w 85"/>
                          <a:gd name="T45" fmla="*/ 64 h 83"/>
                          <a:gd name="T46" fmla="*/ 8 w 85"/>
                          <a:gd name="T47" fmla="*/ 67 h 83"/>
                          <a:gd name="T48" fmla="*/ 17 w 85"/>
                          <a:gd name="T49" fmla="*/ 69 h 83"/>
                          <a:gd name="T50" fmla="*/ 24 w 85"/>
                          <a:gd name="T51" fmla="*/ 70 h 83"/>
                          <a:gd name="T52" fmla="*/ 35 w 85"/>
                          <a:gd name="T53" fmla="*/ 68 h 83"/>
                          <a:gd name="T54" fmla="*/ 41 w 85"/>
                          <a:gd name="T55" fmla="*/ 68 h 83"/>
                          <a:gd name="T56" fmla="*/ 47 w 85"/>
                          <a:gd name="T57" fmla="*/ 64 h 83"/>
                          <a:gd name="T58" fmla="*/ 51 w 85"/>
                          <a:gd name="T59" fmla="*/ 63 h 83"/>
                          <a:gd name="T60" fmla="*/ 56 w 85"/>
                          <a:gd name="T61" fmla="*/ 59 h 83"/>
                          <a:gd name="T62" fmla="*/ 60 w 85"/>
                          <a:gd name="T63" fmla="*/ 56 h 83"/>
                          <a:gd name="T64" fmla="*/ 64 w 85"/>
                          <a:gd name="T65" fmla="*/ 52 h 83"/>
                          <a:gd name="T66" fmla="*/ 66 w 85"/>
                          <a:gd name="T67" fmla="*/ 48 h 83"/>
                          <a:gd name="T68" fmla="*/ 70 w 85"/>
                          <a:gd name="T69" fmla="*/ 43 h 83"/>
                          <a:gd name="T70" fmla="*/ 70 w 85"/>
                          <a:gd name="T71" fmla="*/ 37 h 83"/>
                          <a:gd name="T72" fmla="*/ 71 w 85"/>
                          <a:gd name="T73" fmla="*/ 32 h 83"/>
                          <a:gd name="T74" fmla="*/ 71 w 85"/>
                          <a:gd name="T75" fmla="*/ 27 h 83"/>
                          <a:gd name="T76" fmla="*/ 71 w 85"/>
                          <a:gd name="T77" fmla="*/ 22 h 83"/>
                          <a:gd name="T78" fmla="*/ 69 w 85"/>
                          <a:gd name="T79" fmla="*/ 16 h 83"/>
                          <a:gd name="T80" fmla="*/ 67 w 85"/>
                          <a:gd name="T81" fmla="*/ 9 h 83"/>
                          <a:gd name="T82" fmla="*/ 66 w 85"/>
                          <a:gd name="T83" fmla="*/ 3 h 83"/>
                          <a:gd name="T84" fmla="*/ 66 w 85"/>
                          <a:gd name="T85" fmla="*/ 0 h 83"/>
                          <a:gd name="T86" fmla="*/ 66 w 85"/>
                          <a:gd name="T87" fmla="*/ 2 h 83"/>
                          <a:gd name="T88" fmla="*/ 69 w 85"/>
                          <a:gd name="T89" fmla="*/ 4 h 83"/>
                          <a:gd name="T90" fmla="*/ 72 w 85"/>
                          <a:gd name="T91" fmla="*/ 8 h 83"/>
                          <a:gd name="T92" fmla="*/ 77 w 85"/>
                          <a:gd name="T93" fmla="*/ 12 h 83"/>
                          <a:gd name="T94" fmla="*/ 79 w 85"/>
                          <a:gd name="T95" fmla="*/ 18 h 83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5"/>
                          <a:gd name="T145" fmla="*/ 0 h 83"/>
                          <a:gd name="T146" fmla="*/ 85 w 85"/>
                          <a:gd name="T147" fmla="*/ 83 h 83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5" h="83">
                            <a:moveTo>
                              <a:pt x="81" y="19"/>
                            </a:moveTo>
                            <a:lnTo>
                              <a:pt x="81" y="21"/>
                            </a:lnTo>
                            <a:lnTo>
                              <a:pt x="82" y="23"/>
                            </a:lnTo>
                            <a:lnTo>
                              <a:pt x="82" y="25"/>
                            </a:lnTo>
                            <a:lnTo>
                              <a:pt x="83" y="26"/>
                            </a:lnTo>
                            <a:lnTo>
                              <a:pt x="83" y="28"/>
                            </a:lnTo>
                            <a:lnTo>
                              <a:pt x="83" y="29"/>
                            </a:lnTo>
                            <a:lnTo>
                              <a:pt x="84" y="29"/>
                            </a:lnTo>
                            <a:lnTo>
                              <a:pt x="83" y="30"/>
                            </a:lnTo>
                            <a:lnTo>
                              <a:pt x="83" y="32"/>
                            </a:lnTo>
                            <a:lnTo>
                              <a:pt x="83" y="34"/>
                            </a:lnTo>
                            <a:lnTo>
                              <a:pt x="83" y="35"/>
                            </a:lnTo>
                            <a:lnTo>
                              <a:pt x="83" y="37"/>
                            </a:lnTo>
                            <a:lnTo>
                              <a:pt x="83" y="38"/>
                            </a:lnTo>
                            <a:lnTo>
                              <a:pt x="81" y="40"/>
                            </a:lnTo>
                            <a:lnTo>
                              <a:pt x="81" y="42"/>
                            </a:lnTo>
                            <a:lnTo>
                              <a:pt x="81" y="44"/>
                            </a:lnTo>
                            <a:lnTo>
                              <a:pt x="81" y="45"/>
                            </a:lnTo>
                            <a:lnTo>
                              <a:pt x="80" y="47"/>
                            </a:lnTo>
                            <a:lnTo>
                              <a:pt x="80" y="49"/>
                            </a:lnTo>
                            <a:lnTo>
                              <a:pt x="80" y="51"/>
                            </a:lnTo>
                            <a:lnTo>
                              <a:pt x="80" y="52"/>
                            </a:lnTo>
                            <a:lnTo>
                              <a:pt x="78" y="55"/>
                            </a:lnTo>
                            <a:lnTo>
                              <a:pt x="78" y="57"/>
                            </a:lnTo>
                            <a:lnTo>
                              <a:pt x="76" y="59"/>
                            </a:lnTo>
                            <a:lnTo>
                              <a:pt x="76" y="60"/>
                            </a:lnTo>
                            <a:lnTo>
                              <a:pt x="74" y="63"/>
                            </a:lnTo>
                            <a:lnTo>
                              <a:pt x="73" y="64"/>
                            </a:lnTo>
                            <a:lnTo>
                              <a:pt x="71" y="66"/>
                            </a:lnTo>
                            <a:lnTo>
                              <a:pt x="70" y="68"/>
                            </a:lnTo>
                            <a:lnTo>
                              <a:pt x="68" y="70"/>
                            </a:lnTo>
                            <a:lnTo>
                              <a:pt x="66" y="72"/>
                            </a:lnTo>
                            <a:lnTo>
                              <a:pt x="64" y="74"/>
                            </a:lnTo>
                            <a:lnTo>
                              <a:pt x="63" y="74"/>
                            </a:lnTo>
                            <a:lnTo>
                              <a:pt x="60" y="75"/>
                            </a:lnTo>
                            <a:lnTo>
                              <a:pt x="58" y="77"/>
                            </a:lnTo>
                            <a:lnTo>
                              <a:pt x="56" y="78"/>
                            </a:lnTo>
                            <a:lnTo>
                              <a:pt x="55" y="78"/>
                            </a:lnTo>
                            <a:lnTo>
                              <a:pt x="51" y="80"/>
                            </a:lnTo>
                            <a:lnTo>
                              <a:pt x="49" y="80"/>
                            </a:lnTo>
                            <a:lnTo>
                              <a:pt x="45" y="82"/>
                            </a:lnTo>
                            <a:lnTo>
                              <a:pt x="43" y="82"/>
                            </a:lnTo>
                            <a:lnTo>
                              <a:pt x="40" y="82"/>
                            </a:lnTo>
                            <a:lnTo>
                              <a:pt x="36" y="82"/>
                            </a:lnTo>
                            <a:lnTo>
                              <a:pt x="33" y="82"/>
                            </a:lnTo>
                            <a:lnTo>
                              <a:pt x="30" y="82"/>
                            </a:lnTo>
                            <a:lnTo>
                              <a:pt x="26" y="82"/>
                            </a:lnTo>
                            <a:lnTo>
                              <a:pt x="23" y="81"/>
                            </a:lnTo>
                            <a:lnTo>
                              <a:pt x="19" y="80"/>
                            </a:lnTo>
                            <a:lnTo>
                              <a:pt x="17" y="79"/>
                            </a:lnTo>
                            <a:lnTo>
                              <a:pt x="14" y="77"/>
                            </a:lnTo>
                            <a:lnTo>
                              <a:pt x="12" y="75"/>
                            </a:lnTo>
                            <a:lnTo>
                              <a:pt x="10" y="74"/>
                            </a:lnTo>
                            <a:lnTo>
                              <a:pt x="8" y="72"/>
                            </a:lnTo>
                            <a:lnTo>
                              <a:pt x="6" y="70"/>
                            </a:lnTo>
                            <a:lnTo>
                              <a:pt x="4" y="69"/>
                            </a:lnTo>
                            <a:lnTo>
                              <a:pt x="2" y="67"/>
                            </a:lnTo>
                            <a:lnTo>
                              <a:pt x="2" y="65"/>
                            </a:lnTo>
                            <a:lnTo>
                              <a:pt x="0" y="64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1"/>
                            </a:lnTo>
                            <a:lnTo>
                              <a:pt x="0" y="63"/>
                            </a:lnTo>
                            <a:lnTo>
                              <a:pt x="1" y="63"/>
                            </a:lnTo>
                            <a:lnTo>
                              <a:pt x="1" y="64"/>
                            </a:lnTo>
                            <a:lnTo>
                              <a:pt x="3" y="64"/>
                            </a:lnTo>
                            <a:lnTo>
                              <a:pt x="4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1" y="67"/>
                            </a:lnTo>
                            <a:lnTo>
                              <a:pt x="13" y="69"/>
                            </a:lnTo>
                            <a:lnTo>
                              <a:pt x="17" y="69"/>
                            </a:lnTo>
                            <a:lnTo>
                              <a:pt x="19" y="70"/>
                            </a:lnTo>
                            <a:lnTo>
                              <a:pt x="23" y="70"/>
                            </a:lnTo>
                            <a:lnTo>
                              <a:pt x="24" y="70"/>
                            </a:lnTo>
                            <a:lnTo>
                              <a:pt x="28" y="70"/>
                            </a:lnTo>
                            <a:lnTo>
                              <a:pt x="32" y="70"/>
                            </a:lnTo>
                            <a:lnTo>
                              <a:pt x="35" y="68"/>
                            </a:lnTo>
                            <a:lnTo>
                              <a:pt x="37" y="68"/>
                            </a:lnTo>
                            <a:lnTo>
                              <a:pt x="39" y="68"/>
                            </a:lnTo>
                            <a:lnTo>
                              <a:pt x="41" y="68"/>
                            </a:lnTo>
                            <a:lnTo>
                              <a:pt x="44" y="66"/>
                            </a:lnTo>
                            <a:lnTo>
                              <a:pt x="45" y="66"/>
                            </a:lnTo>
                            <a:lnTo>
                              <a:pt x="47" y="64"/>
                            </a:lnTo>
                            <a:lnTo>
                              <a:pt x="49" y="64"/>
                            </a:lnTo>
                            <a:lnTo>
                              <a:pt x="51" y="63"/>
                            </a:lnTo>
                            <a:lnTo>
                              <a:pt x="53" y="61"/>
                            </a:lnTo>
                            <a:lnTo>
                              <a:pt x="54" y="61"/>
                            </a:lnTo>
                            <a:lnTo>
                              <a:pt x="56" y="59"/>
                            </a:lnTo>
                            <a:lnTo>
                              <a:pt x="58" y="58"/>
                            </a:lnTo>
                            <a:lnTo>
                              <a:pt x="60" y="56"/>
                            </a:lnTo>
                            <a:lnTo>
                              <a:pt x="62" y="54"/>
                            </a:lnTo>
                            <a:lnTo>
                              <a:pt x="64" y="52"/>
                            </a:lnTo>
                            <a:lnTo>
                              <a:pt x="64" y="51"/>
                            </a:lnTo>
                            <a:lnTo>
                              <a:pt x="66" y="49"/>
                            </a:lnTo>
                            <a:lnTo>
                              <a:pt x="66" y="48"/>
                            </a:lnTo>
                            <a:lnTo>
                              <a:pt x="67" y="46"/>
                            </a:lnTo>
                            <a:lnTo>
                              <a:pt x="68" y="44"/>
                            </a:lnTo>
                            <a:lnTo>
                              <a:pt x="70" y="43"/>
                            </a:lnTo>
                            <a:lnTo>
                              <a:pt x="70" y="41"/>
                            </a:lnTo>
                            <a:lnTo>
                              <a:pt x="70" y="39"/>
                            </a:lnTo>
                            <a:lnTo>
                              <a:pt x="70" y="37"/>
                            </a:lnTo>
                            <a:lnTo>
                              <a:pt x="71" y="35"/>
                            </a:lnTo>
                            <a:lnTo>
                              <a:pt x="71" y="34"/>
                            </a:lnTo>
                            <a:lnTo>
                              <a:pt x="71" y="32"/>
                            </a:lnTo>
                            <a:lnTo>
                              <a:pt x="71" y="30"/>
                            </a:lnTo>
                            <a:lnTo>
                              <a:pt x="73" y="27"/>
                            </a:lnTo>
                            <a:lnTo>
                              <a:pt x="71" y="27"/>
                            </a:lnTo>
                            <a:lnTo>
                              <a:pt x="71" y="25"/>
                            </a:lnTo>
                            <a:lnTo>
                              <a:pt x="71" y="24"/>
                            </a:lnTo>
                            <a:lnTo>
                              <a:pt x="71" y="22"/>
                            </a:lnTo>
                            <a:lnTo>
                              <a:pt x="69" y="20"/>
                            </a:lnTo>
                            <a:lnTo>
                              <a:pt x="69" y="18"/>
                            </a:lnTo>
                            <a:lnTo>
                              <a:pt x="69" y="16"/>
                            </a:lnTo>
                            <a:lnTo>
                              <a:pt x="69" y="12"/>
                            </a:lnTo>
                            <a:lnTo>
                              <a:pt x="67" y="10"/>
                            </a:lnTo>
                            <a:lnTo>
                              <a:pt x="67" y="9"/>
                            </a:lnTo>
                            <a:lnTo>
                              <a:pt x="66" y="7"/>
                            </a:lnTo>
                            <a:lnTo>
                              <a:pt x="66" y="4"/>
                            </a:lnTo>
                            <a:lnTo>
                              <a:pt x="66" y="3"/>
                            </a:lnTo>
                            <a:lnTo>
                              <a:pt x="66" y="2"/>
                            </a:lnTo>
                            <a:lnTo>
                              <a:pt x="66" y="1"/>
                            </a:lnTo>
                            <a:lnTo>
                              <a:pt x="66" y="0"/>
                            </a:lnTo>
                            <a:lnTo>
                              <a:pt x="66" y="1"/>
                            </a:lnTo>
                            <a:lnTo>
                              <a:pt x="66" y="2"/>
                            </a:lnTo>
                            <a:lnTo>
                              <a:pt x="67" y="2"/>
                            </a:lnTo>
                            <a:lnTo>
                              <a:pt x="67" y="3"/>
                            </a:lnTo>
                            <a:lnTo>
                              <a:pt x="69" y="4"/>
                            </a:lnTo>
                            <a:lnTo>
                              <a:pt x="70" y="6"/>
                            </a:lnTo>
                            <a:lnTo>
                              <a:pt x="72" y="6"/>
                            </a:lnTo>
                            <a:lnTo>
                              <a:pt x="72" y="8"/>
                            </a:lnTo>
                            <a:lnTo>
                              <a:pt x="74" y="9"/>
                            </a:lnTo>
                            <a:lnTo>
                              <a:pt x="75" y="11"/>
                            </a:lnTo>
                            <a:lnTo>
                              <a:pt x="77" y="12"/>
                            </a:lnTo>
                            <a:lnTo>
                              <a:pt x="77" y="14"/>
                            </a:lnTo>
                            <a:lnTo>
                              <a:pt x="78" y="16"/>
                            </a:lnTo>
                            <a:lnTo>
                              <a:pt x="79" y="18"/>
                            </a:lnTo>
                            <a:lnTo>
                              <a:pt x="81" y="19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7" name="Freeform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" y="2485"/>
                        <a:ext cx="31" cy="25"/>
                      </a:xfrm>
                      <a:custGeom>
                        <a:avLst/>
                        <a:gdLst>
                          <a:gd name="T0" fmla="*/ 17 w 31"/>
                          <a:gd name="T1" fmla="*/ 11 h 25"/>
                          <a:gd name="T2" fmla="*/ 17 w 31"/>
                          <a:gd name="T3" fmla="*/ 11 h 25"/>
                          <a:gd name="T4" fmla="*/ 30 w 31"/>
                          <a:gd name="T5" fmla="*/ 6 h 25"/>
                          <a:gd name="T6" fmla="*/ 16 w 31"/>
                          <a:gd name="T7" fmla="*/ 8 h 25"/>
                          <a:gd name="T8" fmla="*/ 11 w 31"/>
                          <a:gd name="T9" fmla="*/ 0 h 25"/>
                          <a:gd name="T10" fmla="*/ 14 w 31"/>
                          <a:gd name="T11" fmla="*/ 9 h 25"/>
                          <a:gd name="T12" fmla="*/ 0 w 31"/>
                          <a:gd name="T13" fmla="*/ 14 h 25"/>
                          <a:gd name="T14" fmla="*/ 14 w 31"/>
                          <a:gd name="T15" fmla="*/ 12 h 25"/>
                          <a:gd name="T16" fmla="*/ 19 w 31"/>
                          <a:gd name="T17" fmla="*/ 24 h 25"/>
                          <a:gd name="T18" fmla="*/ 17 w 31"/>
                          <a:gd name="T19" fmla="*/ 11 h 25"/>
                          <a:gd name="T20" fmla="*/ 17 w 31"/>
                          <a:gd name="T21" fmla="*/ 11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5"/>
                          <a:gd name="T35" fmla="*/ 31 w 31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5">
                            <a:moveTo>
                              <a:pt x="17" y="11"/>
                            </a:moveTo>
                            <a:lnTo>
                              <a:pt x="17" y="11"/>
                            </a:lnTo>
                            <a:lnTo>
                              <a:pt x="30" y="6"/>
                            </a:lnTo>
                            <a:lnTo>
                              <a:pt x="16" y="8"/>
                            </a:lnTo>
                            <a:lnTo>
                              <a:pt x="11" y="0"/>
                            </a:lnTo>
                            <a:lnTo>
                              <a:pt x="14" y="9"/>
                            </a:lnTo>
                            <a:lnTo>
                              <a:pt x="0" y="14"/>
                            </a:lnTo>
                            <a:lnTo>
                              <a:pt x="14" y="12"/>
                            </a:lnTo>
                            <a:lnTo>
                              <a:pt x="19" y="24"/>
                            </a:lnTo>
                            <a:lnTo>
                              <a:pt x="17" y="11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8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" y="2479"/>
                        <a:ext cx="34" cy="36"/>
                      </a:xfrm>
                      <a:custGeom>
                        <a:avLst/>
                        <a:gdLst>
                          <a:gd name="T0" fmla="*/ 15 w 34"/>
                          <a:gd name="T1" fmla="*/ 16 h 36"/>
                          <a:gd name="T2" fmla="*/ 26 w 34"/>
                          <a:gd name="T3" fmla="*/ 0 h 36"/>
                          <a:gd name="T4" fmla="*/ 18 w 34"/>
                          <a:gd name="T5" fmla="*/ 17 h 36"/>
                          <a:gd name="T6" fmla="*/ 33 w 34"/>
                          <a:gd name="T7" fmla="*/ 28 h 36"/>
                          <a:gd name="T8" fmla="*/ 17 w 34"/>
                          <a:gd name="T9" fmla="*/ 20 h 36"/>
                          <a:gd name="T10" fmla="*/ 7 w 34"/>
                          <a:gd name="T11" fmla="*/ 35 h 36"/>
                          <a:gd name="T12" fmla="*/ 14 w 34"/>
                          <a:gd name="T13" fmla="*/ 19 h 36"/>
                          <a:gd name="T14" fmla="*/ 0 w 34"/>
                          <a:gd name="T15" fmla="*/ 10 h 36"/>
                          <a:gd name="T16" fmla="*/ 15 w 34"/>
                          <a:gd name="T17" fmla="*/ 16 h 36"/>
                          <a:gd name="T18" fmla="*/ 15 w 34"/>
                          <a:gd name="T19" fmla="*/ 16 h 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6"/>
                          <a:gd name="T32" fmla="*/ 34 w 34"/>
                          <a:gd name="T33" fmla="*/ 36 h 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6">
                            <a:moveTo>
                              <a:pt x="15" y="16"/>
                            </a:moveTo>
                            <a:lnTo>
                              <a:pt x="26" y="0"/>
                            </a:lnTo>
                            <a:lnTo>
                              <a:pt x="18" y="17"/>
                            </a:lnTo>
                            <a:lnTo>
                              <a:pt x="33" y="28"/>
                            </a:lnTo>
                            <a:lnTo>
                              <a:pt x="17" y="20"/>
                            </a:lnTo>
                            <a:lnTo>
                              <a:pt x="7" y="35"/>
                            </a:lnTo>
                            <a:lnTo>
                              <a:pt x="14" y="19"/>
                            </a:lnTo>
                            <a:lnTo>
                              <a:pt x="0" y="10"/>
                            </a:lnTo>
                            <a:lnTo>
                              <a:pt x="15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85" name="Group 1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" y="2095"/>
                      <a:ext cx="184" cy="175"/>
                      <a:chOff x="320" y="2374"/>
                      <a:chExt cx="202" cy="199"/>
                    </a:xfrm>
                  </p:grpSpPr>
                  <p:sp>
                    <p:nvSpPr>
                      <p:cNvPr id="286" name="Oval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2374"/>
                        <a:ext cx="202" cy="199"/>
                      </a:xfrm>
                      <a:prstGeom prst="ellipse">
                        <a:avLst/>
                      </a:prstGeom>
                      <a:solidFill>
                        <a:srgbClr val="E1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7" name="Freeform 1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" y="2382"/>
                        <a:ext cx="126" cy="120"/>
                      </a:xfrm>
                      <a:custGeom>
                        <a:avLst/>
                        <a:gdLst>
                          <a:gd name="T0" fmla="*/ 72 w 126"/>
                          <a:gd name="T1" fmla="*/ 2 h 120"/>
                          <a:gd name="T2" fmla="*/ 54 w 126"/>
                          <a:gd name="T3" fmla="*/ 5 h 120"/>
                          <a:gd name="T4" fmla="*/ 39 w 126"/>
                          <a:gd name="T5" fmla="*/ 11 h 120"/>
                          <a:gd name="T6" fmla="*/ 27 w 126"/>
                          <a:gd name="T7" fmla="*/ 19 h 120"/>
                          <a:gd name="T8" fmla="*/ 16 w 126"/>
                          <a:gd name="T9" fmla="*/ 30 h 120"/>
                          <a:gd name="T10" fmla="*/ 8 w 126"/>
                          <a:gd name="T11" fmla="*/ 43 h 120"/>
                          <a:gd name="T12" fmla="*/ 2 w 126"/>
                          <a:gd name="T13" fmla="*/ 58 h 120"/>
                          <a:gd name="T14" fmla="*/ 0 w 126"/>
                          <a:gd name="T15" fmla="*/ 74 h 120"/>
                          <a:gd name="T16" fmla="*/ 1 w 126"/>
                          <a:gd name="T17" fmla="*/ 89 h 120"/>
                          <a:gd name="T18" fmla="*/ 4 w 126"/>
                          <a:gd name="T19" fmla="*/ 102 h 120"/>
                          <a:gd name="T20" fmla="*/ 12 w 126"/>
                          <a:gd name="T21" fmla="*/ 110 h 120"/>
                          <a:gd name="T22" fmla="*/ 21 w 126"/>
                          <a:gd name="T23" fmla="*/ 116 h 120"/>
                          <a:gd name="T24" fmla="*/ 32 w 126"/>
                          <a:gd name="T25" fmla="*/ 119 h 120"/>
                          <a:gd name="T26" fmla="*/ 42 w 126"/>
                          <a:gd name="T27" fmla="*/ 119 h 120"/>
                          <a:gd name="T28" fmla="*/ 52 w 126"/>
                          <a:gd name="T29" fmla="*/ 119 h 120"/>
                          <a:gd name="T30" fmla="*/ 61 w 126"/>
                          <a:gd name="T31" fmla="*/ 119 h 120"/>
                          <a:gd name="T32" fmla="*/ 70 w 126"/>
                          <a:gd name="T33" fmla="*/ 117 h 120"/>
                          <a:gd name="T34" fmla="*/ 79 w 126"/>
                          <a:gd name="T35" fmla="*/ 114 h 120"/>
                          <a:gd name="T36" fmla="*/ 87 w 126"/>
                          <a:gd name="T37" fmla="*/ 110 h 120"/>
                          <a:gd name="T38" fmla="*/ 96 w 126"/>
                          <a:gd name="T39" fmla="*/ 103 h 120"/>
                          <a:gd name="T40" fmla="*/ 105 w 126"/>
                          <a:gd name="T41" fmla="*/ 95 h 120"/>
                          <a:gd name="T42" fmla="*/ 112 w 126"/>
                          <a:gd name="T43" fmla="*/ 85 h 120"/>
                          <a:gd name="T44" fmla="*/ 118 w 126"/>
                          <a:gd name="T45" fmla="*/ 74 h 120"/>
                          <a:gd name="T46" fmla="*/ 122 w 126"/>
                          <a:gd name="T47" fmla="*/ 61 h 120"/>
                          <a:gd name="T48" fmla="*/ 125 w 126"/>
                          <a:gd name="T49" fmla="*/ 49 h 120"/>
                          <a:gd name="T50" fmla="*/ 124 w 126"/>
                          <a:gd name="T51" fmla="*/ 37 h 120"/>
                          <a:gd name="T52" fmla="*/ 122 w 126"/>
                          <a:gd name="T53" fmla="*/ 28 h 120"/>
                          <a:gd name="T54" fmla="*/ 119 w 126"/>
                          <a:gd name="T55" fmla="*/ 19 h 120"/>
                          <a:gd name="T56" fmla="*/ 114 w 126"/>
                          <a:gd name="T57" fmla="*/ 12 h 120"/>
                          <a:gd name="T58" fmla="*/ 106 w 126"/>
                          <a:gd name="T59" fmla="*/ 6 h 120"/>
                          <a:gd name="T60" fmla="*/ 98 w 126"/>
                          <a:gd name="T61" fmla="*/ 3 h 120"/>
                          <a:gd name="T62" fmla="*/ 87 w 126"/>
                          <a:gd name="T63" fmla="*/ 1 h 120"/>
                          <a:gd name="T64" fmla="*/ 82 w 126"/>
                          <a:gd name="T65" fmla="*/ 0 h 12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6"/>
                          <a:gd name="T100" fmla="*/ 0 h 120"/>
                          <a:gd name="T101" fmla="*/ 126 w 126"/>
                          <a:gd name="T102" fmla="*/ 120 h 12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6" h="120">
                            <a:moveTo>
                              <a:pt x="82" y="0"/>
                            </a:moveTo>
                            <a:lnTo>
                              <a:pt x="72" y="2"/>
                            </a:lnTo>
                            <a:lnTo>
                              <a:pt x="63" y="2"/>
                            </a:lnTo>
                            <a:lnTo>
                              <a:pt x="54" y="5"/>
                            </a:lnTo>
                            <a:lnTo>
                              <a:pt x="47" y="7"/>
                            </a:lnTo>
                            <a:lnTo>
                              <a:pt x="39" y="11"/>
                            </a:lnTo>
                            <a:lnTo>
                              <a:pt x="33" y="15"/>
                            </a:lnTo>
                            <a:lnTo>
                              <a:pt x="27" y="19"/>
                            </a:lnTo>
                            <a:lnTo>
                              <a:pt x="21" y="23"/>
                            </a:lnTo>
                            <a:lnTo>
                              <a:pt x="16" y="30"/>
                            </a:lnTo>
                            <a:lnTo>
                              <a:pt x="12" y="36"/>
                            </a:lnTo>
                            <a:lnTo>
                              <a:pt x="8" y="43"/>
                            </a:lnTo>
                            <a:lnTo>
                              <a:pt x="5" y="50"/>
                            </a:lnTo>
                            <a:lnTo>
                              <a:pt x="2" y="58"/>
                            </a:lnTo>
                            <a:lnTo>
                              <a:pt x="1" y="65"/>
                            </a:lnTo>
                            <a:lnTo>
                              <a:pt x="0" y="74"/>
                            </a:lnTo>
                            <a:lnTo>
                              <a:pt x="1" y="81"/>
                            </a:lnTo>
                            <a:lnTo>
                              <a:pt x="1" y="89"/>
                            </a:lnTo>
                            <a:lnTo>
                              <a:pt x="2" y="96"/>
                            </a:lnTo>
                            <a:lnTo>
                              <a:pt x="4" y="102"/>
                            </a:lnTo>
                            <a:lnTo>
                              <a:pt x="8" y="106"/>
                            </a:lnTo>
                            <a:lnTo>
                              <a:pt x="12" y="110"/>
                            </a:lnTo>
                            <a:lnTo>
                              <a:pt x="16" y="113"/>
                            </a:lnTo>
                            <a:lnTo>
                              <a:pt x="21" y="116"/>
                            </a:lnTo>
                            <a:lnTo>
                              <a:pt x="26" y="117"/>
                            </a:lnTo>
                            <a:lnTo>
                              <a:pt x="32" y="119"/>
                            </a:lnTo>
                            <a:lnTo>
                              <a:pt x="37" y="119"/>
                            </a:lnTo>
                            <a:lnTo>
                              <a:pt x="42" y="119"/>
                            </a:lnTo>
                            <a:lnTo>
                              <a:pt x="48" y="119"/>
                            </a:lnTo>
                            <a:lnTo>
                              <a:pt x="52" y="119"/>
                            </a:lnTo>
                            <a:lnTo>
                              <a:pt x="57" y="119"/>
                            </a:lnTo>
                            <a:lnTo>
                              <a:pt x="61" y="119"/>
                            </a:lnTo>
                            <a:lnTo>
                              <a:pt x="66" y="117"/>
                            </a:lnTo>
                            <a:lnTo>
                              <a:pt x="70" y="117"/>
                            </a:lnTo>
                            <a:lnTo>
                              <a:pt x="75" y="116"/>
                            </a:lnTo>
                            <a:lnTo>
                              <a:pt x="79" y="114"/>
                            </a:lnTo>
                            <a:lnTo>
                              <a:pt x="84" y="111"/>
                            </a:lnTo>
                            <a:lnTo>
                              <a:pt x="87" y="110"/>
                            </a:lnTo>
                            <a:lnTo>
                              <a:pt x="93" y="106"/>
                            </a:lnTo>
                            <a:lnTo>
                              <a:pt x="96" y="103"/>
                            </a:lnTo>
                            <a:lnTo>
                              <a:pt x="102" y="98"/>
                            </a:lnTo>
                            <a:lnTo>
                              <a:pt x="105" y="95"/>
                            </a:lnTo>
                            <a:lnTo>
                              <a:pt x="109" y="90"/>
                            </a:lnTo>
                            <a:lnTo>
                              <a:pt x="112" y="85"/>
                            </a:lnTo>
                            <a:lnTo>
                              <a:pt x="116" y="80"/>
                            </a:lnTo>
                            <a:lnTo>
                              <a:pt x="118" y="74"/>
                            </a:lnTo>
                            <a:lnTo>
                              <a:pt x="121" y="68"/>
                            </a:lnTo>
                            <a:lnTo>
                              <a:pt x="122" y="61"/>
                            </a:lnTo>
                            <a:lnTo>
                              <a:pt x="125" y="54"/>
                            </a:lnTo>
                            <a:lnTo>
                              <a:pt x="125" y="49"/>
                            </a:lnTo>
                            <a:lnTo>
                              <a:pt x="125" y="42"/>
                            </a:lnTo>
                            <a:lnTo>
                              <a:pt x="124" y="37"/>
                            </a:lnTo>
                            <a:lnTo>
                              <a:pt x="124" y="31"/>
                            </a:lnTo>
                            <a:lnTo>
                              <a:pt x="122" y="28"/>
                            </a:lnTo>
                            <a:lnTo>
                              <a:pt x="121" y="22"/>
                            </a:lnTo>
                            <a:lnTo>
                              <a:pt x="119" y="19"/>
                            </a:lnTo>
                            <a:lnTo>
                              <a:pt x="117" y="14"/>
                            </a:lnTo>
                            <a:lnTo>
                              <a:pt x="114" y="12"/>
                            </a:lnTo>
                            <a:lnTo>
                              <a:pt x="111" y="8"/>
                            </a:lnTo>
                            <a:lnTo>
                              <a:pt x="106" y="6"/>
                            </a:lnTo>
                            <a:lnTo>
                              <a:pt x="103" y="3"/>
                            </a:lnTo>
                            <a:lnTo>
                              <a:pt x="98" y="3"/>
                            </a:lnTo>
                            <a:lnTo>
                              <a:pt x="93" y="1"/>
                            </a:lnTo>
                            <a:lnTo>
                              <a:pt x="87" y="1"/>
                            </a:lnTo>
                            <a:lnTo>
                              <a:pt x="82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8" name="Freeform 1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" y="2387"/>
                        <a:ext cx="102" cy="100"/>
                      </a:xfrm>
                      <a:custGeom>
                        <a:avLst/>
                        <a:gdLst>
                          <a:gd name="T0" fmla="*/ 58 w 102"/>
                          <a:gd name="T1" fmla="*/ 2 h 100"/>
                          <a:gd name="T2" fmla="*/ 44 w 102"/>
                          <a:gd name="T3" fmla="*/ 5 h 100"/>
                          <a:gd name="T4" fmla="*/ 32 w 102"/>
                          <a:gd name="T5" fmla="*/ 10 h 100"/>
                          <a:gd name="T6" fmla="*/ 21 w 102"/>
                          <a:gd name="T7" fmla="*/ 17 h 100"/>
                          <a:gd name="T8" fmla="*/ 13 w 102"/>
                          <a:gd name="T9" fmla="*/ 26 h 100"/>
                          <a:gd name="T10" fmla="*/ 7 w 102"/>
                          <a:gd name="T11" fmla="*/ 36 h 100"/>
                          <a:gd name="T12" fmla="*/ 2 w 102"/>
                          <a:gd name="T13" fmla="*/ 49 h 100"/>
                          <a:gd name="T14" fmla="*/ 0 w 102"/>
                          <a:gd name="T15" fmla="*/ 62 h 100"/>
                          <a:gd name="T16" fmla="*/ 1 w 102"/>
                          <a:gd name="T17" fmla="*/ 74 h 100"/>
                          <a:gd name="T18" fmla="*/ 4 w 102"/>
                          <a:gd name="T19" fmla="*/ 84 h 100"/>
                          <a:gd name="T20" fmla="*/ 9 w 102"/>
                          <a:gd name="T21" fmla="*/ 91 h 100"/>
                          <a:gd name="T22" fmla="*/ 16 w 102"/>
                          <a:gd name="T23" fmla="*/ 96 h 100"/>
                          <a:gd name="T24" fmla="*/ 25 w 102"/>
                          <a:gd name="T25" fmla="*/ 98 h 100"/>
                          <a:gd name="T26" fmla="*/ 33 w 102"/>
                          <a:gd name="T27" fmla="*/ 99 h 100"/>
                          <a:gd name="T28" fmla="*/ 42 w 102"/>
                          <a:gd name="T29" fmla="*/ 99 h 100"/>
                          <a:gd name="T30" fmla="*/ 50 w 102"/>
                          <a:gd name="T31" fmla="*/ 98 h 100"/>
                          <a:gd name="T32" fmla="*/ 57 w 102"/>
                          <a:gd name="T33" fmla="*/ 96 h 100"/>
                          <a:gd name="T34" fmla="*/ 64 w 102"/>
                          <a:gd name="T35" fmla="*/ 94 h 100"/>
                          <a:gd name="T36" fmla="*/ 71 w 102"/>
                          <a:gd name="T37" fmla="*/ 90 h 100"/>
                          <a:gd name="T38" fmla="*/ 78 w 102"/>
                          <a:gd name="T39" fmla="*/ 85 h 100"/>
                          <a:gd name="T40" fmla="*/ 84 w 102"/>
                          <a:gd name="T41" fmla="*/ 79 h 100"/>
                          <a:gd name="T42" fmla="*/ 90 w 102"/>
                          <a:gd name="T43" fmla="*/ 71 h 100"/>
                          <a:gd name="T44" fmla="*/ 95 w 102"/>
                          <a:gd name="T45" fmla="*/ 62 h 100"/>
                          <a:gd name="T46" fmla="*/ 98 w 102"/>
                          <a:gd name="T47" fmla="*/ 51 h 100"/>
                          <a:gd name="T48" fmla="*/ 100 w 102"/>
                          <a:gd name="T49" fmla="*/ 41 h 100"/>
                          <a:gd name="T50" fmla="*/ 100 w 102"/>
                          <a:gd name="T51" fmla="*/ 32 h 100"/>
                          <a:gd name="T52" fmla="*/ 98 w 102"/>
                          <a:gd name="T53" fmla="*/ 23 h 100"/>
                          <a:gd name="T54" fmla="*/ 96 w 102"/>
                          <a:gd name="T55" fmla="*/ 16 h 100"/>
                          <a:gd name="T56" fmla="*/ 91 w 102"/>
                          <a:gd name="T57" fmla="*/ 10 h 100"/>
                          <a:gd name="T58" fmla="*/ 85 w 102"/>
                          <a:gd name="T59" fmla="*/ 6 h 100"/>
                          <a:gd name="T60" fmla="*/ 78 w 102"/>
                          <a:gd name="T61" fmla="*/ 3 h 100"/>
                          <a:gd name="T62" fmla="*/ 69 w 102"/>
                          <a:gd name="T63" fmla="*/ 1 h 100"/>
                          <a:gd name="T64" fmla="*/ 66 w 102"/>
                          <a:gd name="T65" fmla="*/ 0 h 10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02"/>
                          <a:gd name="T100" fmla="*/ 0 h 100"/>
                          <a:gd name="T101" fmla="*/ 102 w 102"/>
                          <a:gd name="T102" fmla="*/ 100 h 10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02" h="100">
                            <a:moveTo>
                              <a:pt x="66" y="0"/>
                            </a:moveTo>
                            <a:lnTo>
                              <a:pt x="58" y="2"/>
                            </a:lnTo>
                            <a:lnTo>
                              <a:pt x="51" y="2"/>
                            </a:lnTo>
                            <a:lnTo>
                              <a:pt x="44" y="5"/>
                            </a:lnTo>
                            <a:lnTo>
                              <a:pt x="38" y="7"/>
                            </a:lnTo>
                            <a:lnTo>
                              <a:pt x="32" y="10"/>
                            </a:lnTo>
                            <a:lnTo>
                              <a:pt x="27" y="13"/>
                            </a:lnTo>
                            <a:lnTo>
                              <a:pt x="21" y="17"/>
                            </a:lnTo>
                            <a:lnTo>
                              <a:pt x="18" y="20"/>
                            </a:lnTo>
                            <a:lnTo>
                              <a:pt x="13" y="26"/>
                            </a:lnTo>
                            <a:lnTo>
                              <a:pt x="9" y="31"/>
                            </a:lnTo>
                            <a:lnTo>
                              <a:pt x="7" y="36"/>
                            </a:lnTo>
                            <a:lnTo>
                              <a:pt x="5" y="42"/>
                            </a:lnTo>
                            <a:lnTo>
                              <a:pt x="2" y="49"/>
                            </a:lnTo>
                            <a:lnTo>
                              <a:pt x="1" y="55"/>
                            </a:lnTo>
                            <a:lnTo>
                              <a:pt x="0" y="62"/>
                            </a:lnTo>
                            <a:lnTo>
                              <a:pt x="1" y="67"/>
                            </a:lnTo>
                            <a:lnTo>
                              <a:pt x="1" y="74"/>
                            </a:lnTo>
                            <a:lnTo>
                              <a:pt x="2" y="80"/>
                            </a:lnTo>
                            <a:lnTo>
                              <a:pt x="4" y="84"/>
                            </a:lnTo>
                            <a:lnTo>
                              <a:pt x="7" y="88"/>
                            </a:lnTo>
                            <a:lnTo>
                              <a:pt x="9" y="91"/>
                            </a:lnTo>
                            <a:lnTo>
                              <a:pt x="13" y="94"/>
                            </a:lnTo>
                            <a:lnTo>
                              <a:pt x="16" y="96"/>
                            </a:lnTo>
                            <a:lnTo>
                              <a:pt x="22" y="96"/>
                            </a:lnTo>
                            <a:lnTo>
                              <a:pt x="25" y="98"/>
                            </a:lnTo>
                            <a:lnTo>
                              <a:pt x="29" y="99"/>
                            </a:lnTo>
                            <a:lnTo>
                              <a:pt x="33" y="99"/>
                            </a:lnTo>
                            <a:lnTo>
                              <a:pt x="39" y="99"/>
                            </a:lnTo>
                            <a:lnTo>
                              <a:pt x="42" y="99"/>
                            </a:lnTo>
                            <a:lnTo>
                              <a:pt x="46" y="98"/>
                            </a:lnTo>
                            <a:lnTo>
                              <a:pt x="50" y="98"/>
                            </a:lnTo>
                            <a:lnTo>
                              <a:pt x="53" y="96"/>
                            </a:lnTo>
                            <a:lnTo>
                              <a:pt x="57" y="96"/>
                            </a:lnTo>
                            <a:lnTo>
                              <a:pt x="60" y="95"/>
                            </a:lnTo>
                            <a:lnTo>
                              <a:pt x="64" y="94"/>
                            </a:lnTo>
                            <a:lnTo>
                              <a:pt x="68" y="92"/>
                            </a:lnTo>
                            <a:lnTo>
                              <a:pt x="71" y="90"/>
                            </a:lnTo>
                            <a:lnTo>
                              <a:pt x="75" y="87"/>
                            </a:lnTo>
                            <a:lnTo>
                              <a:pt x="78" y="85"/>
                            </a:lnTo>
                            <a:lnTo>
                              <a:pt x="82" y="82"/>
                            </a:lnTo>
                            <a:lnTo>
                              <a:pt x="84" y="79"/>
                            </a:lnTo>
                            <a:lnTo>
                              <a:pt x="87" y="75"/>
                            </a:lnTo>
                            <a:lnTo>
                              <a:pt x="90" y="71"/>
                            </a:lnTo>
                            <a:lnTo>
                              <a:pt x="93" y="66"/>
                            </a:lnTo>
                            <a:lnTo>
                              <a:pt x="95" y="62"/>
                            </a:lnTo>
                            <a:lnTo>
                              <a:pt x="97" y="56"/>
                            </a:lnTo>
                            <a:lnTo>
                              <a:pt x="98" y="51"/>
                            </a:lnTo>
                            <a:lnTo>
                              <a:pt x="100" y="45"/>
                            </a:lnTo>
                            <a:lnTo>
                              <a:pt x="100" y="41"/>
                            </a:lnTo>
                            <a:lnTo>
                              <a:pt x="101" y="36"/>
                            </a:lnTo>
                            <a:lnTo>
                              <a:pt x="100" y="32"/>
                            </a:lnTo>
                            <a:lnTo>
                              <a:pt x="100" y="26"/>
                            </a:lnTo>
                            <a:lnTo>
                              <a:pt x="98" y="23"/>
                            </a:lnTo>
                            <a:lnTo>
                              <a:pt x="97" y="18"/>
                            </a:lnTo>
                            <a:lnTo>
                              <a:pt x="96" y="16"/>
                            </a:lnTo>
                            <a:lnTo>
                              <a:pt x="94" y="12"/>
                            </a:lnTo>
                            <a:lnTo>
                              <a:pt x="91" y="10"/>
                            </a:lnTo>
                            <a:lnTo>
                              <a:pt x="88" y="8"/>
                            </a:lnTo>
                            <a:lnTo>
                              <a:pt x="85" y="6"/>
                            </a:lnTo>
                            <a:lnTo>
                              <a:pt x="82" y="3"/>
                            </a:lnTo>
                            <a:lnTo>
                              <a:pt x="78" y="3"/>
                            </a:lnTo>
                            <a:lnTo>
                              <a:pt x="74" y="1"/>
                            </a:lnTo>
                            <a:lnTo>
                              <a:pt x="69" y="1"/>
                            </a:lnTo>
                            <a:lnTo>
                              <a:pt x="66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E118"/>
                          </a:gs>
                          <a:gs pos="100000">
                            <a:srgbClr val="FF0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9" name="Freeform 1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" y="2410"/>
                        <a:ext cx="44" cy="38"/>
                      </a:xfrm>
                      <a:custGeom>
                        <a:avLst/>
                        <a:gdLst>
                          <a:gd name="T0" fmla="*/ 24 w 44"/>
                          <a:gd name="T1" fmla="*/ 1 h 38"/>
                          <a:gd name="T2" fmla="*/ 17 w 44"/>
                          <a:gd name="T3" fmla="*/ 3 h 38"/>
                          <a:gd name="T4" fmla="*/ 12 w 44"/>
                          <a:gd name="T5" fmla="*/ 4 h 38"/>
                          <a:gd name="T6" fmla="*/ 9 w 44"/>
                          <a:gd name="T7" fmla="*/ 8 h 38"/>
                          <a:gd name="T8" fmla="*/ 5 w 44"/>
                          <a:gd name="T9" fmla="*/ 10 h 38"/>
                          <a:gd name="T10" fmla="*/ 2 w 44"/>
                          <a:gd name="T11" fmla="*/ 14 h 38"/>
                          <a:gd name="T12" fmla="*/ 0 w 44"/>
                          <a:gd name="T13" fmla="*/ 19 h 38"/>
                          <a:gd name="T14" fmla="*/ 0 w 44"/>
                          <a:gd name="T15" fmla="*/ 23 h 38"/>
                          <a:gd name="T16" fmla="*/ 0 w 44"/>
                          <a:gd name="T17" fmla="*/ 28 h 38"/>
                          <a:gd name="T18" fmla="*/ 1 w 44"/>
                          <a:gd name="T19" fmla="*/ 32 h 38"/>
                          <a:gd name="T20" fmla="*/ 3 w 44"/>
                          <a:gd name="T21" fmla="*/ 35 h 38"/>
                          <a:gd name="T22" fmla="*/ 7 w 44"/>
                          <a:gd name="T23" fmla="*/ 36 h 38"/>
                          <a:gd name="T24" fmla="*/ 10 w 44"/>
                          <a:gd name="T25" fmla="*/ 37 h 38"/>
                          <a:gd name="T26" fmla="*/ 14 w 44"/>
                          <a:gd name="T27" fmla="*/ 37 h 38"/>
                          <a:gd name="T28" fmla="*/ 17 w 44"/>
                          <a:gd name="T29" fmla="*/ 37 h 38"/>
                          <a:gd name="T30" fmla="*/ 21 w 44"/>
                          <a:gd name="T31" fmla="*/ 37 h 38"/>
                          <a:gd name="T32" fmla="*/ 23 w 44"/>
                          <a:gd name="T33" fmla="*/ 36 h 38"/>
                          <a:gd name="T34" fmla="*/ 26 w 44"/>
                          <a:gd name="T35" fmla="*/ 36 h 38"/>
                          <a:gd name="T36" fmla="*/ 30 w 44"/>
                          <a:gd name="T37" fmla="*/ 35 h 38"/>
                          <a:gd name="T38" fmla="*/ 33 w 44"/>
                          <a:gd name="T39" fmla="*/ 32 h 38"/>
                          <a:gd name="T40" fmla="*/ 35 w 44"/>
                          <a:gd name="T41" fmla="*/ 30 h 38"/>
                          <a:gd name="T42" fmla="*/ 38 w 44"/>
                          <a:gd name="T43" fmla="*/ 26 h 38"/>
                          <a:gd name="T44" fmla="*/ 40 w 44"/>
                          <a:gd name="T45" fmla="*/ 23 h 38"/>
                          <a:gd name="T46" fmla="*/ 41 w 44"/>
                          <a:gd name="T47" fmla="*/ 19 h 38"/>
                          <a:gd name="T48" fmla="*/ 43 w 44"/>
                          <a:gd name="T49" fmla="*/ 15 h 38"/>
                          <a:gd name="T50" fmla="*/ 43 w 44"/>
                          <a:gd name="T51" fmla="*/ 11 h 38"/>
                          <a:gd name="T52" fmla="*/ 41 w 44"/>
                          <a:gd name="T53" fmla="*/ 9 h 38"/>
                          <a:gd name="T54" fmla="*/ 40 w 44"/>
                          <a:gd name="T55" fmla="*/ 6 h 38"/>
                          <a:gd name="T56" fmla="*/ 38 w 44"/>
                          <a:gd name="T57" fmla="*/ 4 h 38"/>
                          <a:gd name="T58" fmla="*/ 36 w 44"/>
                          <a:gd name="T59" fmla="*/ 3 h 38"/>
                          <a:gd name="T60" fmla="*/ 33 w 44"/>
                          <a:gd name="T61" fmla="*/ 1 h 38"/>
                          <a:gd name="T62" fmla="*/ 30 w 44"/>
                          <a:gd name="T63" fmla="*/ 1 h 38"/>
                          <a:gd name="T64" fmla="*/ 28 w 44"/>
                          <a:gd name="T65" fmla="*/ 0 h 3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38"/>
                          <a:gd name="T101" fmla="*/ 44 w 44"/>
                          <a:gd name="T102" fmla="*/ 38 h 3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38">
                            <a:moveTo>
                              <a:pt x="28" y="0"/>
                            </a:moveTo>
                            <a:lnTo>
                              <a:pt x="24" y="1"/>
                            </a:lnTo>
                            <a:lnTo>
                              <a:pt x="21" y="1"/>
                            </a:lnTo>
                            <a:lnTo>
                              <a:pt x="17" y="3"/>
                            </a:lnTo>
                            <a:lnTo>
                              <a:pt x="15" y="3"/>
                            </a:lnTo>
                            <a:lnTo>
                              <a:pt x="12" y="4"/>
                            </a:lnTo>
                            <a:lnTo>
                              <a:pt x="10" y="6"/>
                            </a:lnTo>
                            <a:lnTo>
                              <a:pt x="9" y="8"/>
                            </a:lnTo>
                            <a:lnTo>
                              <a:pt x="7" y="8"/>
                            </a:lnTo>
                            <a:lnTo>
                              <a:pt x="5" y="10"/>
                            </a:lnTo>
                            <a:lnTo>
                              <a:pt x="3" y="12"/>
                            </a:lnTo>
                            <a:lnTo>
                              <a:pt x="2" y="14"/>
                            </a:lnTo>
                            <a:lnTo>
                              <a:pt x="2" y="16"/>
                            </a:lnTo>
                            <a:lnTo>
                              <a:pt x="0" y="19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5"/>
                            </a:lnTo>
                            <a:lnTo>
                              <a:pt x="0" y="28"/>
                            </a:lnTo>
                            <a:lnTo>
                              <a:pt x="0" y="30"/>
                            </a:lnTo>
                            <a:lnTo>
                              <a:pt x="1" y="32"/>
                            </a:lnTo>
                            <a:lnTo>
                              <a:pt x="2" y="33"/>
                            </a:lnTo>
                            <a:lnTo>
                              <a:pt x="3" y="35"/>
                            </a:lnTo>
                            <a:lnTo>
                              <a:pt x="5" y="35"/>
                            </a:lnTo>
                            <a:lnTo>
                              <a:pt x="7" y="36"/>
                            </a:lnTo>
                            <a:lnTo>
                              <a:pt x="9" y="36"/>
                            </a:lnTo>
                            <a:lnTo>
                              <a:pt x="10" y="37"/>
                            </a:lnTo>
                            <a:lnTo>
                              <a:pt x="12" y="37"/>
                            </a:lnTo>
                            <a:lnTo>
                              <a:pt x="14" y="37"/>
                            </a:lnTo>
                            <a:lnTo>
                              <a:pt x="16" y="37"/>
                            </a:lnTo>
                            <a:lnTo>
                              <a:pt x="17" y="37"/>
                            </a:lnTo>
                            <a:lnTo>
                              <a:pt x="19" y="37"/>
                            </a:lnTo>
                            <a:lnTo>
                              <a:pt x="21" y="37"/>
                            </a:lnTo>
                            <a:lnTo>
                              <a:pt x="22" y="36"/>
                            </a:lnTo>
                            <a:lnTo>
                              <a:pt x="23" y="36"/>
                            </a:lnTo>
                            <a:lnTo>
                              <a:pt x="25" y="36"/>
                            </a:lnTo>
                            <a:lnTo>
                              <a:pt x="26" y="36"/>
                            </a:lnTo>
                            <a:lnTo>
                              <a:pt x="28" y="35"/>
                            </a:lnTo>
                            <a:lnTo>
                              <a:pt x="30" y="35"/>
                            </a:lnTo>
                            <a:lnTo>
                              <a:pt x="31" y="33"/>
                            </a:lnTo>
                            <a:lnTo>
                              <a:pt x="33" y="32"/>
                            </a:lnTo>
                            <a:lnTo>
                              <a:pt x="35" y="30"/>
                            </a:lnTo>
                            <a:lnTo>
                              <a:pt x="37" y="28"/>
                            </a:lnTo>
                            <a:lnTo>
                              <a:pt x="38" y="26"/>
                            </a:lnTo>
                            <a:lnTo>
                              <a:pt x="40" y="25"/>
                            </a:lnTo>
                            <a:lnTo>
                              <a:pt x="40" y="23"/>
                            </a:lnTo>
                            <a:lnTo>
                              <a:pt x="41" y="21"/>
                            </a:lnTo>
                            <a:lnTo>
                              <a:pt x="41" y="19"/>
                            </a:lnTo>
                            <a:lnTo>
                              <a:pt x="43" y="16"/>
                            </a:lnTo>
                            <a:lnTo>
                              <a:pt x="43" y="15"/>
                            </a:lnTo>
                            <a:lnTo>
                              <a:pt x="43" y="13"/>
                            </a:lnTo>
                            <a:lnTo>
                              <a:pt x="43" y="11"/>
                            </a:lnTo>
                            <a:lnTo>
                              <a:pt x="43" y="10"/>
                            </a:lnTo>
                            <a:lnTo>
                              <a:pt x="41" y="9"/>
                            </a:lnTo>
                            <a:lnTo>
                              <a:pt x="41" y="8"/>
                            </a:lnTo>
                            <a:lnTo>
                              <a:pt x="40" y="6"/>
                            </a:lnTo>
                            <a:lnTo>
                              <a:pt x="40" y="4"/>
                            </a:lnTo>
                            <a:lnTo>
                              <a:pt x="38" y="4"/>
                            </a:lnTo>
                            <a:lnTo>
                              <a:pt x="37" y="3"/>
                            </a:lnTo>
                            <a:lnTo>
                              <a:pt x="36" y="3"/>
                            </a:lnTo>
                            <a:lnTo>
                              <a:pt x="35" y="1"/>
                            </a:lnTo>
                            <a:lnTo>
                              <a:pt x="33" y="1"/>
                            </a:lnTo>
                            <a:lnTo>
                              <a:pt x="31" y="1"/>
                            </a:lnTo>
                            <a:lnTo>
                              <a:pt x="30" y="1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solidFill>
                        <a:srgbClr val="FFBF18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0" name="Freeform 1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" y="2389"/>
                        <a:ext cx="66" cy="63"/>
                      </a:xfrm>
                      <a:custGeom>
                        <a:avLst/>
                        <a:gdLst>
                          <a:gd name="T0" fmla="*/ 32 w 66"/>
                          <a:gd name="T1" fmla="*/ 0 h 63"/>
                          <a:gd name="T2" fmla="*/ 33 w 66"/>
                          <a:gd name="T3" fmla="*/ 27 h 63"/>
                          <a:gd name="T4" fmla="*/ 65 w 66"/>
                          <a:gd name="T5" fmla="*/ 1 h 63"/>
                          <a:gd name="T6" fmla="*/ 37 w 66"/>
                          <a:gd name="T7" fmla="*/ 29 h 63"/>
                          <a:gd name="T8" fmla="*/ 64 w 66"/>
                          <a:gd name="T9" fmla="*/ 30 h 63"/>
                          <a:gd name="T10" fmla="*/ 37 w 66"/>
                          <a:gd name="T11" fmla="*/ 32 h 63"/>
                          <a:gd name="T12" fmla="*/ 61 w 66"/>
                          <a:gd name="T13" fmla="*/ 57 h 63"/>
                          <a:gd name="T14" fmla="*/ 33 w 66"/>
                          <a:gd name="T15" fmla="*/ 36 h 63"/>
                          <a:gd name="T16" fmla="*/ 32 w 66"/>
                          <a:gd name="T17" fmla="*/ 62 h 63"/>
                          <a:gd name="T18" fmla="*/ 30 w 66"/>
                          <a:gd name="T19" fmla="*/ 37 h 63"/>
                          <a:gd name="T20" fmla="*/ 0 w 66"/>
                          <a:gd name="T21" fmla="*/ 62 h 63"/>
                          <a:gd name="T22" fmla="*/ 26 w 66"/>
                          <a:gd name="T23" fmla="*/ 34 h 63"/>
                          <a:gd name="T24" fmla="*/ 2 w 66"/>
                          <a:gd name="T25" fmla="*/ 32 h 63"/>
                          <a:gd name="T26" fmla="*/ 27 w 66"/>
                          <a:gd name="T27" fmla="*/ 30 h 63"/>
                          <a:gd name="T28" fmla="*/ 5 w 66"/>
                          <a:gd name="T29" fmla="*/ 10 h 63"/>
                          <a:gd name="T30" fmla="*/ 29 w 66"/>
                          <a:gd name="T31" fmla="*/ 26 h 63"/>
                          <a:gd name="T32" fmla="*/ 32 w 66"/>
                          <a:gd name="T33" fmla="*/ 0 h 63"/>
                          <a:gd name="T34" fmla="*/ 32 w 66"/>
                          <a:gd name="T35" fmla="*/ 0 h 63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6"/>
                          <a:gd name="T55" fmla="*/ 0 h 63"/>
                          <a:gd name="T56" fmla="*/ 66 w 66"/>
                          <a:gd name="T57" fmla="*/ 63 h 63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6" h="63">
                            <a:moveTo>
                              <a:pt x="32" y="0"/>
                            </a:moveTo>
                            <a:lnTo>
                              <a:pt x="33" y="27"/>
                            </a:lnTo>
                            <a:lnTo>
                              <a:pt x="65" y="1"/>
                            </a:lnTo>
                            <a:lnTo>
                              <a:pt x="37" y="29"/>
                            </a:lnTo>
                            <a:lnTo>
                              <a:pt x="64" y="30"/>
                            </a:lnTo>
                            <a:lnTo>
                              <a:pt x="37" y="32"/>
                            </a:lnTo>
                            <a:lnTo>
                              <a:pt x="61" y="57"/>
                            </a:lnTo>
                            <a:lnTo>
                              <a:pt x="33" y="36"/>
                            </a:lnTo>
                            <a:lnTo>
                              <a:pt x="32" y="62"/>
                            </a:lnTo>
                            <a:lnTo>
                              <a:pt x="30" y="37"/>
                            </a:lnTo>
                            <a:lnTo>
                              <a:pt x="0" y="62"/>
                            </a:lnTo>
                            <a:lnTo>
                              <a:pt x="26" y="34"/>
                            </a:lnTo>
                            <a:lnTo>
                              <a:pt x="2" y="32"/>
                            </a:lnTo>
                            <a:lnTo>
                              <a:pt x="27" y="30"/>
                            </a:lnTo>
                            <a:lnTo>
                              <a:pt x="5" y="10"/>
                            </a:lnTo>
                            <a:lnTo>
                              <a:pt x="29" y="26"/>
                            </a:lnTo>
                            <a:lnTo>
                              <a:pt x="32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262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1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" y="2392"/>
                        <a:ext cx="180" cy="177"/>
                      </a:xfrm>
                      <a:custGeom>
                        <a:avLst/>
                        <a:gdLst>
                          <a:gd name="T0" fmla="*/ 175 w 180"/>
                          <a:gd name="T1" fmla="*/ 50 h 177"/>
                          <a:gd name="T2" fmla="*/ 178 w 180"/>
                          <a:gd name="T3" fmla="*/ 58 h 177"/>
                          <a:gd name="T4" fmla="*/ 179 w 180"/>
                          <a:gd name="T5" fmla="*/ 62 h 177"/>
                          <a:gd name="T6" fmla="*/ 178 w 180"/>
                          <a:gd name="T7" fmla="*/ 67 h 177"/>
                          <a:gd name="T8" fmla="*/ 177 w 180"/>
                          <a:gd name="T9" fmla="*/ 75 h 177"/>
                          <a:gd name="T10" fmla="*/ 175 w 180"/>
                          <a:gd name="T11" fmla="*/ 86 h 177"/>
                          <a:gd name="T12" fmla="*/ 174 w 180"/>
                          <a:gd name="T13" fmla="*/ 97 h 177"/>
                          <a:gd name="T14" fmla="*/ 171 w 180"/>
                          <a:gd name="T15" fmla="*/ 108 h 177"/>
                          <a:gd name="T16" fmla="*/ 166 w 180"/>
                          <a:gd name="T17" fmla="*/ 120 h 177"/>
                          <a:gd name="T18" fmla="*/ 159 w 180"/>
                          <a:gd name="T19" fmla="*/ 133 h 177"/>
                          <a:gd name="T20" fmla="*/ 148 w 180"/>
                          <a:gd name="T21" fmla="*/ 146 h 177"/>
                          <a:gd name="T22" fmla="*/ 137 w 180"/>
                          <a:gd name="T23" fmla="*/ 157 h 177"/>
                          <a:gd name="T24" fmla="*/ 125 w 180"/>
                          <a:gd name="T25" fmla="*/ 164 h 177"/>
                          <a:gd name="T26" fmla="*/ 109 w 180"/>
                          <a:gd name="T27" fmla="*/ 171 h 177"/>
                          <a:gd name="T28" fmla="*/ 92 w 180"/>
                          <a:gd name="T29" fmla="*/ 175 h 177"/>
                          <a:gd name="T30" fmla="*/ 70 w 180"/>
                          <a:gd name="T31" fmla="*/ 176 h 177"/>
                          <a:gd name="T32" fmla="*/ 49 w 180"/>
                          <a:gd name="T33" fmla="*/ 174 h 177"/>
                          <a:gd name="T34" fmla="*/ 32 w 180"/>
                          <a:gd name="T35" fmla="*/ 165 h 177"/>
                          <a:gd name="T36" fmla="*/ 17 w 180"/>
                          <a:gd name="T37" fmla="*/ 153 h 177"/>
                          <a:gd name="T38" fmla="*/ 5 w 180"/>
                          <a:gd name="T39" fmla="*/ 142 h 177"/>
                          <a:gd name="T40" fmla="*/ 0 w 180"/>
                          <a:gd name="T41" fmla="*/ 133 h 177"/>
                          <a:gd name="T42" fmla="*/ 0 w 180"/>
                          <a:gd name="T43" fmla="*/ 133 h 177"/>
                          <a:gd name="T44" fmla="*/ 7 w 180"/>
                          <a:gd name="T45" fmla="*/ 136 h 177"/>
                          <a:gd name="T46" fmla="*/ 21 w 180"/>
                          <a:gd name="T47" fmla="*/ 141 h 177"/>
                          <a:gd name="T48" fmla="*/ 38 w 180"/>
                          <a:gd name="T49" fmla="*/ 146 h 177"/>
                          <a:gd name="T50" fmla="*/ 56 w 180"/>
                          <a:gd name="T51" fmla="*/ 149 h 177"/>
                          <a:gd name="T52" fmla="*/ 72 w 180"/>
                          <a:gd name="T53" fmla="*/ 148 h 177"/>
                          <a:gd name="T54" fmla="*/ 85 w 180"/>
                          <a:gd name="T55" fmla="*/ 145 h 177"/>
                          <a:gd name="T56" fmla="*/ 97 w 180"/>
                          <a:gd name="T57" fmla="*/ 140 h 177"/>
                          <a:gd name="T58" fmla="*/ 107 w 180"/>
                          <a:gd name="T59" fmla="*/ 135 h 177"/>
                          <a:gd name="T60" fmla="*/ 116 w 180"/>
                          <a:gd name="T61" fmla="*/ 129 h 177"/>
                          <a:gd name="T62" fmla="*/ 125 w 180"/>
                          <a:gd name="T63" fmla="*/ 121 h 177"/>
                          <a:gd name="T64" fmla="*/ 133 w 180"/>
                          <a:gd name="T65" fmla="*/ 113 h 177"/>
                          <a:gd name="T66" fmla="*/ 140 w 180"/>
                          <a:gd name="T67" fmla="*/ 103 h 177"/>
                          <a:gd name="T68" fmla="*/ 146 w 180"/>
                          <a:gd name="T69" fmla="*/ 92 h 177"/>
                          <a:gd name="T70" fmla="*/ 149 w 180"/>
                          <a:gd name="T71" fmla="*/ 81 h 177"/>
                          <a:gd name="T72" fmla="*/ 152 w 180"/>
                          <a:gd name="T73" fmla="*/ 67 h 177"/>
                          <a:gd name="T74" fmla="*/ 151 w 180"/>
                          <a:gd name="T75" fmla="*/ 57 h 177"/>
                          <a:gd name="T76" fmla="*/ 150 w 180"/>
                          <a:gd name="T77" fmla="*/ 46 h 177"/>
                          <a:gd name="T78" fmla="*/ 145 w 180"/>
                          <a:gd name="T79" fmla="*/ 32 h 177"/>
                          <a:gd name="T80" fmla="*/ 142 w 180"/>
                          <a:gd name="T81" fmla="*/ 18 h 177"/>
                          <a:gd name="T82" fmla="*/ 139 w 180"/>
                          <a:gd name="T83" fmla="*/ 6 h 177"/>
                          <a:gd name="T84" fmla="*/ 139 w 180"/>
                          <a:gd name="T85" fmla="*/ 0 h 177"/>
                          <a:gd name="T86" fmla="*/ 142 w 180"/>
                          <a:gd name="T87" fmla="*/ 4 h 177"/>
                          <a:gd name="T88" fmla="*/ 148 w 180"/>
                          <a:gd name="T89" fmla="*/ 9 h 177"/>
                          <a:gd name="T90" fmla="*/ 155 w 180"/>
                          <a:gd name="T91" fmla="*/ 17 h 177"/>
                          <a:gd name="T92" fmla="*/ 163 w 180"/>
                          <a:gd name="T93" fmla="*/ 27 h 177"/>
                          <a:gd name="T94" fmla="*/ 170 w 180"/>
                          <a:gd name="T95" fmla="*/ 37 h 177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180"/>
                          <a:gd name="T145" fmla="*/ 0 h 177"/>
                          <a:gd name="T146" fmla="*/ 180 w 180"/>
                          <a:gd name="T147" fmla="*/ 177 h 177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180" h="177">
                            <a:moveTo>
                              <a:pt x="173" y="41"/>
                            </a:moveTo>
                            <a:lnTo>
                              <a:pt x="174" y="46"/>
                            </a:lnTo>
                            <a:lnTo>
                              <a:pt x="175" y="50"/>
                            </a:lnTo>
                            <a:lnTo>
                              <a:pt x="176" y="53"/>
                            </a:lnTo>
                            <a:lnTo>
                              <a:pt x="178" y="55"/>
                            </a:lnTo>
                            <a:lnTo>
                              <a:pt x="178" y="58"/>
                            </a:lnTo>
                            <a:lnTo>
                              <a:pt x="178" y="59"/>
                            </a:lnTo>
                            <a:lnTo>
                              <a:pt x="178" y="61"/>
                            </a:lnTo>
                            <a:lnTo>
                              <a:pt x="179" y="62"/>
                            </a:lnTo>
                            <a:lnTo>
                              <a:pt x="178" y="64"/>
                            </a:lnTo>
                            <a:lnTo>
                              <a:pt x="178" y="66"/>
                            </a:lnTo>
                            <a:lnTo>
                              <a:pt x="178" y="67"/>
                            </a:lnTo>
                            <a:lnTo>
                              <a:pt x="178" y="69"/>
                            </a:lnTo>
                            <a:lnTo>
                              <a:pt x="177" y="73"/>
                            </a:lnTo>
                            <a:lnTo>
                              <a:pt x="177" y="75"/>
                            </a:lnTo>
                            <a:lnTo>
                              <a:pt x="177" y="79"/>
                            </a:lnTo>
                            <a:lnTo>
                              <a:pt x="177" y="83"/>
                            </a:lnTo>
                            <a:lnTo>
                              <a:pt x="175" y="86"/>
                            </a:lnTo>
                            <a:lnTo>
                              <a:pt x="175" y="90"/>
                            </a:lnTo>
                            <a:lnTo>
                              <a:pt x="174" y="94"/>
                            </a:lnTo>
                            <a:lnTo>
                              <a:pt x="174" y="97"/>
                            </a:lnTo>
                            <a:lnTo>
                              <a:pt x="172" y="101"/>
                            </a:lnTo>
                            <a:lnTo>
                              <a:pt x="172" y="104"/>
                            </a:lnTo>
                            <a:lnTo>
                              <a:pt x="171" y="108"/>
                            </a:lnTo>
                            <a:lnTo>
                              <a:pt x="171" y="112"/>
                            </a:lnTo>
                            <a:lnTo>
                              <a:pt x="168" y="117"/>
                            </a:lnTo>
                            <a:lnTo>
                              <a:pt x="166" y="120"/>
                            </a:lnTo>
                            <a:lnTo>
                              <a:pt x="164" y="125"/>
                            </a:lnTo>
                            <a:lnTo>
                              <a:pt x="162" y="128"/>
                            </a:lnTo>
                            <a:lnTo>
                              <a:pt x="159" y="133"/>
                            </a:lnTo>
                            <a:lnTo>
                              <a:pt x="156" y="137"/>
                            </a:lnTo>
                            <a:lnTo>
                              <a:pt x="152" y="142"/>
                            </a:lnTo>
                            <a:lnTo>
                              <a:pt x="148" y="146"/>
                            </a:lnTo>
                            <a:lnTo>
                              <a:pt x="144" y="150"/>
                            </a:lnTo>
                            <a:lnTo>
                              <a:pt x="141" y="153"/>
                            </a:lnTo>
                            <a:lnTo>
                              <a:pt x="137" y="157"/>
                            </a:lnTo>
                            <a:lnTo>
                              <a:pt x="134" y="158"/>
                            </a:lnTo>
                            <a:lnTo>
                              <a:pt x="129" y="162"/>
                            </a:lnTo>
                            <a:lnTo>
                              <a:pt x="125" y="164"/>
                            </a:lnTo>
                            <a:lnTo>
                              <a:pt x="120" y="167"/>
                            </a:lnTo>
                            <a:lnTo>
                              <a:pt x="116" y="168"/>
                            </a:lnTo>
                            <a:lnTo>
                              <a:pt x="109" y="171"/>
                            </a:lnTo>
                            <a:lnTo>
                              <a:pt x="104" y="173"/>
                            </a:lnTo>
                            <a:lnTo>
                              <a:pt x="97" y="174"/>
                            </a:lnTo>
                            <a:lnTo>
                              <a:pt x="92" y="175"/>
                            </a:lnTo>
                            <a:lnTo>
                              <a:pt x="85" y="176"/>
                            </a:lnTo>
                            <a:lnTo>
                              <a:pt x="78" y="176"/>
                            </a:lnTo>
                            <a:lnTo>
                              <a:pt x="70" y="176"/>
                            </a:lnTo>
                            <a:lnTo>
                              <a:pt x="63" y="176"/>
                            </a:lnTo>
                            <a:lnTo>
                              <a:pt x="56" y="176"/>
                            </a:lnTo>
                            <a:lnTo>
                              <a:pt x="49" y="174"/>
                            </a:lnTo>
                            <a:lnTo>
                              <a:pt x="43" y="171"/>
                            </a:lnTo>
                            <a:lnTo>
                              <a:pt x="38" y="168"/>
                            </a:lnTo>
                            <a:lnTo>
                              <a:pt x="32" y="165"/>
                            </a:lnTo>
                            <a:lnTo>
                              <a:pt x="26" y="162"/>
                            </a:lnTo>
                            <a:lnTo>
                              <a:pt x="21" y="158"/>
                            </a:lnTo>
                            <a:lnTo>
                              <a:pt x="17" y="153"/>
                            </a:lnTo>
                            <a:lnTo>
                              <a:pt x="12" y="150"/>
                            </a:lnTo>
                            <a:lnTo>
                              <a:pt x="9" y="146"/>
                            </a:lnTo>
                            <a:lnTo>
                              <a:pt x="5" y="142"/>
                            </a:lnTo>
                            <a:lnTo>
                              <a:pt x="4" y="138"/>
                            </a:lnTo>
                            <a:lnTo>
                              <a:pt x="1" y="136"/>
                            </a:lnTo>
                            <a:lnTo>
                              <a:pt x="0" y="133"/>
                            </a:lnTo>
                            <a:lnTo>
                              <a:pt x="0" y="132"/>
                            </a:lnTo>
                            <a:lnTo>
                              <a:pt x="0" y="131"/>
                            </a:lnTo>
                            <a:lnTo>
                              <a:pt x="0" y="133"/>
                            </a:lnTo>
                            <a:lnTo>
                              <a:pt x="1" y="133"/>
                            </a:lnTo>
                            <a:lnTo>
                              <a:pt x="4" y="135"/>
                            </a:lnTo>
                            <a:lnTo>
                              <a:pt x="7" y="136"/>
                            </a:lnTo>
                            <a:lnTo>
                              <a:pt x="11" y="138"/>
                            </a:lnTo>
                            <a:lnTo>
                              <a:pt x="16" y="139"/>
                            </a:lnTo>
                            <a:lnTo>
                              <a:pt x="21" y="141"/>
                            </a:lnTo>
                            <a:lnTo>
                              <a:pt x="27" y="142"/>
                            </a:lnTo>
                            <a:lnTo>
                              <a:pt x="32" y="144"/>
                            </a:lnTo>
                            <a:lnTo>
                              <a:pt x="38" y="146"/>
                            </a:lnTo>
                            <a:lnTo>
                              <a:pt x="43" y="148"/>
                            </a:lnTo>
                            <a:lnTo>
                              <a:pt x="51" y="148"/>
                            </a:lnTo>
                            <a:lnTo>
                              <a:pt x="56" y="149"/>
                            </a:lnTo>
                            <a:lnTo>
                              <a:pt x="61" y="149"/>
                            </a:lnTo>
                            <a:lnTo>
                              <a:pt x="67" y="149"/>
                            </a:lnTo>
                            <a:lnTo>
                              <a:pt x="72" y="148"/>
                            </a:lnTo>
                            <a:lnTo>
                              <a:pt x="76" y="148"/>
                            </a:lnTo>
                            <a:lnTo>
                              <a:pt x="81" y="146"/>
                            </a:lnTo>
                            <a:lnTo>
                              <a:pt x="85" y="145"/>
                            </a:lnTo>
                            <a:lnTo>
                              <a:pt x="90" y="143"/>
                            </a:lnTo>
                            <a:lnTo>
                              <a:pt x="94" y="142"/>
                            </a:lnTo>
                            <a:lnTo>
                              <a:pt x="97" y="140"/>
                            </a:lnTo>
                            <a:lnTo>
                              <a:pt x="101" y="138"/>
                            </a:lnTo>
                            <a:lnTo>
                              <a:pt x="105" y="136"/>
                            </a:lnTo>
                            <a:lnTo>
                              <a:pt x="107" y="135"/>
                            </a:lnTo>
                            <a:lnTo>
                              <a:pt x="110" y="133"/>
                            </a:lnTo>
                            <a:lnTo>
                              <a:pt x="113" y="131"/>
                            </a:lnTo>
                            <a:lnTo>
                              <a:pt x="116" y="129"/>
                            </a:lnTo>
                            <a:lnTo>
                              <a:pt x="118" y="127"/>
                            </a:lnTo>
                            <a:lnTo>
                              <a:pt x="122" y="123"/>
                            </a:lnTo>
                            <a:lnTo>
                              <a:pt x="125" y="121"/>
                            </a:lnTo>
                            <a:lnTo>
                              <a:pt x="129" y="117"/>
                            </a:lnTo>
                            <a:lnTo>
                              <a:pt x="131" y="116"/>
                            </a:lnTo>
                            <a:lnTo>
                              <a:pt x="133" y="113"/>
                            </a:lnTo>
                            <a:lnTo>
                              <a:pt x="135" y="110"/>
                            </a:lnTo>
                            <a:lnTo>
                              <a:pt x="139" y="107"/>
                            </a:lnTo>
                            <a:lnTo>
                              <a:pt x="140" y="103"/>
                            </a:lnTo>
                            <a:lnTo>
                              <a:pt x="142" y="100"/>
                            </a:lnTo>
                            <a:lnTo>
                              <a:pt x="144" y="96"/>
                            </a:lnTo>
                            <a:lnTo>
                              <a:pt x="146" y="92"/>
                            </a:lnTo>
                            <a:lnTo>
                              <a:pt x="147" y="88"/>
                            </a:lnTo>
                            <a:lnTo>
                              <a:pt x="148" y="85"/>
                            </a:lnTo>
                            <a:lnTo>
                              <a:pt x="149" y="81"/>
                            </a:lnTo>
                            <a:lnTo>
                              <a:pt x="151" y="77"/>
                            </a:lnTo>
                            <a:lnTo>
                              <a:pt x="151" y="73"/>
                            </a:lnTo>
                            <a:lnTo>
                              <a:pt x="152" y="67"/>
                            </a:lnTo>
                            <a:lnTo>
                              <a:pt x="152" y="64"/>
                            </a:lnTo>
                            <a:lnTo>
                              <a:pt x="153" y="59"/>
                            </a:lnTo>
                            <a:lnTo>
                              <a:pt x="151" y="57"/>
                            </a:lnTo>
                            <a:lnTo>
                              <a:pt x="151" y="54"/>
                            </a:lnTo>
                            <a:lnTo>
                              <a:pt x="150" y="50"/>
                            </a:lnTo>
                            <a:lnTo>
                              <a:pt x="150" y="46"/>
                            </a:lnTo>
                            <a:lnTo>
                              <a:pt x="148" y="43"/>
                            </a:lnTo>
                            <a:lnTo>
                              <a:pt x="147" y="37"/>
                            </a:lnTo>
                            <a:lnTo>
                              <a:pt x="145" y="32"/>
                            </a:lnTo>
                            <a:lnTo>
                              <a:pt x="145" y="27"/>
                            </a:lnTo>
                            <a:lnTo>
                              <a:pt x="143" y="23"/>
                            </a:lnTo>
                            <a:lnTo>
                              <a:pt x="142" y="18"/>
                            </a:lnTo>
                            <a:lnTo>
                              <a:pt x="140" y="13"/>
                            </a:lnTo>
                            <a:lnTo>
                              <a:pt x="140" y="9"/>
                            </a:lnTo>
                            <a:lnTo>
                              <a:pt x="139" y="6"/>
                            </a:lnTo>
                            <a:lnTo>
                              <a:pt x="139" y="3"/>
                            </a:lnTo>
                            <a:lnTo>
                              <a:pt x="139" y="2"/>
                            </a:lnTo>
                            <a:lnTo>
                              <a:pt x="139" y="0"/>
                            </a:lnTo>
                            <a:lnTo>
                              <a:pt x="139" y="2"/>
                            </a:lnTo>
                            <a:lnTo>
                              <a:pt x="140" y="2"/>
                            </a:lnTo>
                            <a:lnTo>
                              <a:pt x="142" y="4"/>
                            </a:lnTo>
                            <a:lnTo>
                              <a:pt x="144" y="5"/>
                            </a:lnTo>
                            <a:lnTo>
                              <a:pt x="145" y="8"/>
                            </a:lnTo>
                            <a:lnTo>
                              <a:pt x="148" y="9"/>
                            </a:lnTo>
                            <a:lnTo>
                              <a:pt x="150" y="12"/>
                            </a:lnTo>
                            <a:lnTo>
                              <a:pt x="153" y="13"/>
                            </a:lnTo>
                            <a:lnTo>
                              <a:pt x="155" y="17"/>
                            </a:lnTo>
                            <a:lnTo>
                              <a:pt x="158" y="20"/>
                            </a:lnTo>
                            <a:lnTo>
                              <a:pt x="160" y="24"/>
                            </a:lnTo>
                            <a:lnTo>
                              <a:pt x="163" y="27"/>
                            </a:lnTo>
                            <a:lnTo>
                              <a:pt x="165" y="30"/>
                            </a:lnTo>
                            <a:lnTo>
                              <a:pt x="168" y="34"/>
                            </a:lnTo>
                            <a:lnTo>
                              <a:pt x="170" y="37"/>
                            </a:lnTo>
                            <a:lnTo>
                              <a:pt x="173" y="41"/>
                            </a:lnTo>
                          </a:path>
                        </a:pathLst>
                      </a:custGeom>
                      <a:solidFill>
                        <a:srgbClr val="C2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sp>
            <p:nvSpPr>
              <p:cNvPr id="273" name="Text Box 174"/>
              <p:cNvSpPr txBox="1">
                <a:spLocks noChangeArrowheads="1"/>
              </p:cNvSpPr>
              <p:nvPr/>
            </p:nvSpPr>
            <p:spPr bwMode="auto">
              <a:xfrm>
                <a:off x="3648" y="3072"/>
                <a:ext cx="1679" cy="39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36000" rIns="108000" bIns="3600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GB" sz="1400" dirty="0">
                    <a:solidFill>
                      <a:srgbClr val="000000"/>
                    </a:solidFill>
                    <a:cs typeface="Tahoma" pitchFamily="34" charset="0"/>
                  </a:rPr>
                  <a:t> </a:t>
                </a:r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Кальций вытягивается</a:t>
                </a:r>
                <a:r>
                  <a:rPr lang="en-GB" sz="1400" dirty="0">
                    <a:solidFill>
                      <a:srgbClr val="000000"/>
                    </a:solidFill>
                    <a:cs typeface="Tahoma" pitchFamily="34" charset="0"/>
                  </a:rPr>
                  <a:t>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транспирационным потоком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GB" sz="1400" dirty="0">
                    <a:solidFill>
                      <a:srgbClr val="000000"/>
                    </a:solidFill>
                    <a:cs typeface="Tahoma" pitchFamily="34" charset="0"/>
                  </a:rPr>
                  <a:t> </a:t>
                </a:r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через ксилемные сосуды</a:t>
                </a:r>
                <a:endParaRPr lang="en-GB" sz="1400" dirty="0">
                  <a:solidFill>
                    <a:srgbClr val="000000"/>
                  </a:solidFill>
                  <a:cs typeface="Tahoma" pitchFamily="34" charset="0"/>
                </a:endParaRPr>
              </a:p>
            </p:txBody>
          </p:sp>
          <p:sp>
            <p:nvSpPr>
              <p:cNvPr id="274" name="AutoShape 175"/>
              <p:cNvSpPr>
                <a:spLocks noChangeArrowheads="1"/>
              </p:cNvSpPr>
              <p:nvPr/>
            </p:nvSpPr>
            <p:spPr bwMode="black">
              <a:xfrm rot="16178630">
                <a:off x="4321" y="2593"/>
                <a:ext cx="480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grpSp>
            <p:nvGrpSpPr>
              <p:cNvPr id="275" name="Group 176"/>
              <p:cNvGrpSpPr>
                <a:grpSpLocks/>
              </p:cNvGrpSpPr>
              <p:nvPr/>
            </p:nvGrpSpPr>
            <p:grpSpPr bwMode="auto">
              <a:xfrm>
                <a:off x="2075" y="3365"/>
                <a:ext cx="896" cy="237"/>
                <a:chOff x="2075" y="3365"/>
                <a:chExt cx="896" cy="237"/>
              </a:xfrm>
            </p:grpSpPr>
            <p:sp>
              <p:nvSpPr>
                <p:cNvPr id="277" name="Freeform 177"/>
                <p:cNvSpPr>
                  <a:spLocks/>
                </p:cNvSpPr>
                <p:nvPr/>
              </p:nvSpPr>
              <p:spPr bwMode="black">
                <a:xfrm>
                  <a:off x="2094" y="3365"/>
                  <a:ext cx="704" cy="109"/>
                </a:xfrm>
                <a:custGeom>
                  <a:avLst/>
                  <a:gdLst>
                    <a:gd name="T0" fmla="*/ 0 w 704"/>
                    <a:gd name="T1" fmla="*/ 109 h 109"/>
                    <a:gd name="T2" fmla="*/ 283 w 704"/>
                    <a:gd name="T3" fmla="*/ 45 h 109"/>
                    <a:gd name="T4" fmla="*/ 704 w 704"/>
                    <a:gd name="T5" fmla="*/ 0 h 109"/>
                    <a:gd name="T6" fmla="*/ 0 60000 65536"/>
                    <a:gd name="T7" fmla="*/ 0 60000 65536"/>
                    <a:gd name="T8" fmla="*/ 0 60000 65536"/>
                    <a:gd name="T9" fmla="*/ 0 w 704"/>
                    <a:gd name="T10" fmla="*/ 0 h 109"/>
                    <a:gd name="T11" fmla="*/ 704 w 704"/>
                    <a:gd name="T12" fmla="*/ 109 h 1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04" h="109">
                      <a:moveTo>
                        <a:pt x="0" y="109"/>
                      </a:moveTo>
                      <a:cubicBezTo>
                        <a:pt x="95" y="85"/>
                        <a:pt x="185" y="56"/>
                        <a:pt x="283" y="45"/>
                      </a:cubicBezTo>
                      <a:cubicBezTo>
                        <a:pt x="396" y="9"/>
                        <a:pt x="612" y="44"/>
                        <a:pt x="704" y="0"/>
                      </a:cubicBezTo>
                    </a:path>
                  </a:pathLst>
                </a:custGeom>
                <a:noFill/>
                <a:ln w="222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lIns="90000" tIns="46800" rIns="90000" bIns="46800"/>
                <a:lstStyle/>
                <a:p>
                  <a:endParaRPr lang="ru-RU"/>
                </a:p>
              </p:txBody>
            </p:sp>
            <p:sp>
              <p:nvSpPr>
                <p:cNvPr id="278" name="Freeform 178"/>
                <p:cNvSpPr>
                  <a:spLocks/>
                </p:cNvSpPr>
                <p:nvPr/>
              </p:nvSpPr>
              <p:spPr bwMode="black">
                <a:xfrm>
                  <a:off x="2075" y="3401"/>
                  <a:ext cx="896" cy="201"/>
                </a:xfrm>
                <a:custGeom>
                  <a:avLst/>
                  <a:gdLst>
                    <a:gd name="T0" fmla="*/ 0 w 896"/>
                    <a:gd name="T1" fmla="*/ 201 h 201"/>
                    <a:gd name="T2" fmla="*/ 74 w 896"/>
                    <a:gd name="T3" fmla="*/ 165 h 201"/>
                    <a:gd name="T4" fmla="*/ 668 w 896"/>
                    <a:gd name="T5" fmla="*/ 137 h 201"/>
                    <a:gd name="T6" fmla="*/ 869 w 896"/>
                    <a:gd name="T7" fmla="*/ 92 h 201"/>
                    <a:gd name="T8" fmla="*/ 896 w 896"/>
                    <a:gd name="T9" fmla="*/ 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6"/>
                    <a:gd name="T16" fmla="*/ 0 h 201"/>
                    <a:gd name="T17" fmla="*/ 896 w 896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6" h="201">
                      <a:moveTo>
                        <a:pt x="0" y="201"/>
                      </a:moveTo>
                      <a:cubicBezTo>
                        <a:pt x="26" y="192"/>
                        <a:pt x="48" y="173"/>
                        <a:pt x="74" y="165"/>
                      </a:cubicBezTo>
                      <a:cubicBezTo>
                        <a:pt x="200" y="124"/>
                        <a:pt x="532" y="141"/>
                        <a:pt x="668" y="137"/>
                      </a:cubicBezTo>
                      <a:cubicBezTo>
                        <a:pt x="735" y="124"/>
                        <a:pt x="804" y="114"/>
                        <a:pt x="869" y="92"/>
                      </a:cubicBezTo>
                      <a:cubicBezTo>
                        <a:pt x="879" y="61"/>
                        <a:pt x="881" y="29"/>
                        <a:pt x="896" y="0"/>
                      </a:cubicBezTo>
                    </a:path>
                  </a:pathLst>
                </a:custGeom>
                <a:noFill/>
                <a:ln w="222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lIns="90000" tIns="46800" rIns="90000" bIns="46800"/>
                <a:lstStyle/>
                <a:p>
                  <a:endParaRPr lang="ru-RU"/>
                </a:p>
              </p:txBody>
            </p:sp>
          </p:grpSp>
          <p:sp>
            <p:nvSpPr>
              <p:cNvPr id="276" name="Text Box 174"/>
              <p:cNvSpPr txBox="1">
                <a:spLocks noChangeArrowheads="1"/>
              </p:cNvSpPr>
              <p:nvPr/>
            </p:nvSpPr>
            <p:spPr bwMode="auto">
              <a:xfrm>
                <a:off x="-376" y="1344"/>
                <a:ext cx="1628" cy="392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36000" rIns="108000" bIns="3600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GB" sz="1400" dirty="0">
                    <a:solidFill>
                      <a:srgbClr val="000000"/>
                    </a:solidFill>
                    <a:cs typeface="Tahoma" pitchFamily="34" charset="0"/>
                  </a:rPr>
                  <a:t> </a:t>
                </a:r>
                <a:r>
                  <a:rPr lang="ru-RU" sz="1400" b="1" dirty="0">
                    <a:solidFill>
                      <a:srgbClr val="000000"/>
                    </a:solidFill>
                    <a:cs typeface="Tahoma" pitchFamily="34" charset="0"/>
                  </a:rPr>
                  <a:t>1. </a:t>
                </a:r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Стимуляция синтеза сахаров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в листьях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ru-RU" sz="1400" b="1" dirty="0">
                    <a:solidFill>
                      <a:srgbClr val="009900"/>
                    </a:solidFill>
                    <a:cs typeface="Tahoma" pitchFamily="34" charset="0"/>
                  </a:rPr>
                  <a:t>Плантафид 5:15:45</a:t>
                </a:r>
                <a:endParaRPr lang="en-GB" sz="1400" b="1" dirty="0">
                  <a:solidFill>
                    <a:srgbClr val="009900"/>
                  </a:solidFill>
                  <a:cs typeface="Tahoma" pitchFamily="34" charset="0"/>
                </a:endParaRPr>
              </a:p>
            </p:txBody>
          </p:sp>
        </p:grpSp>
        <p:sp>
          <p:nvSpPr>
            <p:cNvPr id="271" name="Freeform 179"/>
            <p:cNvSpPr>
              <a:spLocks/>
            </p:cNvSpPr>
            <p:nvPr/>
          </p:nvSpPr>
          <p:spPr bwMode="black">
            <a:xfrm>
              <a:off x="2935" y="2825"/>
              <a:ext cx="46" cy="293"/>
            </a:xfrm>
            <a:custGeom>
              <a:avLst/>
              <a:gdLst>
                <a:gd name="T0" fmla="*/ 0 w 46"/>
                <a:gd name="T1" fmla="*/ 293 h 293"/>
                <a:gd name="T2" fmla="*/ 9 w 46"/>
                <a:gd name="T3" fmla="*/ 156 h 293"/>
                <a:gd name="T4" fmla="*/ 46 w 46"/>
                <a:gd name="T5" fmla="*/ 0 h 293"/>
                <a:gd name="T6" fmla="*/ 0 60000 65536"/>
                <a:gd name="T7" fmla="*/ 0 60000 65536"/>
                <a:gd name="T8" fmla="*/ 0 60000 65536"/>
                <a:gd name="T9" fmla="*/ 0 w 46"/>
                <a:gd name="T10" fmla="*/ 0 h 293"/>
                <a:gd name="T11" fmla="*/ 46 w 46"/>
                <a:gd name="T12" fmla="*/ 293 h 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293">
                  <a:moveTo>
                    <a:pt x="0" y="293"/>
                  </a:moveTo>
                  <a:cubicBezTo>
                    <a:pt x="3" y="247"/>
                    <a:pt x="3" y="201"/>
                    <a:pt x="9" y="156"/>
                  </a:cubicBezTo>
                  <a:cubicBezTo>
                    <a:pt x="17" y="99"/>
                    <a:pt x="46" y="60"/>
                    <a:pt x="46" y="0"/>
                  </a:cubicBezTo>
                </a:path>
              </a:pathLst>
            </a:custGeom>
            <a:solidFill>
              <a:srgbClr val="3366FF"/>
            </a:solidFill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</p:grpSp>
      <p:grpSp>
        <p:nvGrpSpPr>
          <p:cNvPr id="15" name="Group 180"/>
          <p:cNvGrpSpPr>
            <a:grpSpLocks/>
          </p:cNvGrpSpPr>
          <p:nvPr/>
        </p:nvGrpSpPr>
        <p:grpSpPr bwMode="auto">
          <a:xfrm>
            <a:off x="3166529" y="2089566"/>
            <a:ext cx="7281863" cy="3309938"/>
            <a:chOff x="832" y="1296"/>
            <a:chExt cx="4587" cy="2085"/>
          </a:xfrm>
        </p:grpSpPr>
        <p:sp>
          <p:nvSpPr>
            <p:cNvPr id="29" name="Freeform 181"/>
            <p:cNvSpPr>
              <a:spLocks/>
            </p:cNvSpPr>
            <p:nvPr/>
          </p:nvSpPr>
          <p:spPr bwMode="black">
            <a:xfrm>
              <a:off x="3045" y="2048"/>
              <a:ext cx="91" cy="503"/>
            </a:xfrm>
            <a:custGeom>
              <a:avLst/>
              <a:gdLst>
                <a:gd name="T0" fmla="*/ 0 w 91"/>
                <a:gd name="T1" fmla="*/ 503 h 503"/>
                <a:gd name="T2" fmla="*/ 54 w 91"/>
                <a:gd name="T3" fmla="*/ 183 h 503"/>
                <a:gd name="T4" fmla="*/ 64 w 91"/>
                <a:gd name="T5" fmla="*/ 110 h 503"/>
                <a:gd name="T6" fmla="*/ 91 w 91"/>
                <a:gd name="T7" fmla="*/ 0 h 5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503"/>
                <a:gd name="T14" fmla="*/ 91 w 91"/>
                <a:gd name="T15" fmla="*/ 503 h 5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503">
                  <a:moveTo>
                    <a:pt x="0" y="503"/>
                  </a:moveTo>
                  <a:cubicBezTo>
                    <a:pt x="7" y="402"/>
                    <a:pt x="21" y="282"/>
                    <a:pt x="54" y="183"/>
                  </a:cubicBezTo>
                  <a:cubicBezTo>
                    <a:pt x="57" y="159"/>
                    <a:pt x="59" y="134"/>
                    <a:pt x="64" y="110"/>
                  </a:cubicBezTo>
                  <a:cubicBezTo>
                    <a:pt x="73" y="68"/>
                    <a:pt x="91" y="42"/>
                    <a:pt x="91" y="0"/>
                  </a:cubicBezTo>
                </a:path>
              </a:pathLst>
            </a:custGeom>
            <a:noFill/>
            <a:ln w="222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grpSp>
          <p:nvGrpSpPr>
            <p:cNvPr id="30" name="Group 182"/>
            <p:cNvGrpSpPr>
              <a:grpSpLocks/>
            </p:cNvGrpSpPr>
            <p:nvPr/>
          </p:nvGrpSpPr>
          <p:grpSpPr bwMode="auto">
            <a:xfrm>
              <a:off x="832" y="1296"/>
              <a:ext cx="4587" cy="2085"/>
              <a:chOff x="832" y="1296"/>
              <a:chExt cx="4587" cy="2085"/>
            </a:xfrm>
          </p:grpSpPr>
          <p:sp>
            <p:nvSpPr>
              <p:cNvPr id="31" name="Text Box 18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1627" cy="45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36000" rIns="108000" bIns="3600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00"/>
                    </a:solidFill>
                    <a:cs typeface="Tahoma" pitchFamily="34" charset="0"/>
                  </a:rPr>
                  <a:t> </a:t>
                </a:r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Аккумуляция в</a:t>
                </a:r>
              </a:p>
              <a:p>
                <a:pPr algn="ctr"/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транспирационных тканях</a:t>
                </a:r>
                <a:r>
                  <a:rPr lang="en-GB" sz="1400" dirty="0">
                    <a:solidFill>
                      <a:srgbClr val="000000"/>
                    </a:solidFill>
                    <a:cs typeface="Tahoma" pitchFamily="34" charset="0"/>
                  </a:rPr>
                  <a:t>, </a:t>
                </a:r>
              </a:p>
              <a:p>
                <a:pPr algn="ctr"/>
                <a:r>
                  <a:rPr lang="ru-RU" sz="1400" dirty="0">
                    <a:solidFill>
                      <a:srgbClr val="000000"/>
                    </a:solidFill>
                    <a:cs typeface="Tahoma" pitchFamily="34" charset="0"/>
                  </a:rPr>
                  <a:t>т.е. в листьях</a:t>
                </a:r>
                <a:endParaRPr lang="en-GB" sz="1400" dirty="0">
                  <a:solidFill>
                    <a:srgbClr val="000000"/>
                  </a:solidFill>
                  <a:cs typeface="Tahoma" pitchFamily="34" charset="0"/>
                </a:endParaRPr>
              </a:p>
            </p:txBody>
          </p:sp>
          <p:sp>
            <p:nvSpPr>
              <p:cNvPr id="32" name="AutoShape 184"/>
              <p:cNvSpPr>
                <a:spLocks noChangeArrowheads="1"/>
              </p:cNvSpPr>
              <p:nvPr/>
            </p:nvSpPr>
            <p:spPr bwMode="black">
              <a:xfrm rot="-5421370">
                <a:off x="4465" y="1537"/>
                <a:ext cx="480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ru-RU"/>
              </a:p>
            </p:txBody>
          </p:sp>
          <p:grpSp>
            <p:nvGrpSpPr>
              <p:cNvPr id="33" name="Group 185"/>
              <p:cNvGrpSpPr>
                <a:grpSpLocks/>
              </p:cNvGrpSpPr>
              <p:nvPr/>
            </p:nvGrpSpPr>
            <p:grpSpPr bwMode="auto">
              <a:xfrm>
                <a:off x="832" y="1296"/>
                <a:ext cx="2494" cy="2085"/>
                <a:chOff x="832" y="1296"/>
                <a:chExt cx="2494" cy="2085"/>
              </a:xfrm>
            </p:grpSpPr>
            <p:grpSp>
              <p:nvGrpSpPr>
                <p:cNvPr id="34" name="Group 186"/>
                <p:cNvGrpSpPr>
                  <a:grpSpLocks/>
                </p:cNvGrpSpPr>
                <p:nvPr/>
              </p:nvGrpSpPr>
              <p:grpSpPr bwMode="auto">
                <a:xfrm>
                  <a:off x="1824" y="1296"/>
                  <a:ext cx="714" cy="562"/>
                  <a:chOff x="1824" y="1296"/>
                  <a:chExt cx="714" cy="562"/>
                </a:xfrm>
              </p:grpSpPr>
              <p:grpSp>
                <p:nvGrpSpPr>
                  <p:cNvPr id="194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1824" y="1344"/>
                    <a:ext cx="523" cy="262"/>
                    <a:chOff x="2993" y="1813"/>
                    <a:chExt cx="523" cy="262"/>
                  </a:xfrm>
                </p:grpSpPr>
                <p:sp>
                  <p:nvSpPr>
                    <p:cNvPr id="245" name="Oval 188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233" y="1813"/>
                      <a:ext cx="283" cy="26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rgbClr val="0066FF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GB" sz="1100" b="1" spc="-150" dirty="0">
                          <a:cs typeface="Tahoma" pitchFamily="34" charset="0"/>
                        </a:rPr>
                        <a:t>C</a:t>
                      </a:r>
                      <a:r>
                        <a:rPr lang="ru-RU" sz="1100" b="1" spc="-150" dirty="0">
                          <a:cs typeface="Tahoma" pitchFamily="34" charset="0"/>
                        </a:rPr>
                        <a:t>а</a:t>
                      </a:r>
                      <a:endParaRPr lang="en-GB" sz="1100" b="1" spc="-150" dirty="0">
                        <a:cs typeface="Tahoma" pitchFamily="34" charset="0"/>
                      </a:endParaRPr>
                    </a:p>
                  </p:txBody>
                </p:sp>
                <p:grpSp>
                  <p:nvGrpSpPr>
                    <p:cNvPr id="246" name="Group 1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93" y="1818"/>
                      <a:ext cx="179" cy="151"/>
                      <a:chOff x="596" y="2024"/>
                      <a:chExt cx="225" cy="206"/>
                    </a:xfrm>
                  </p:grpSpPr>
                  <p:grpSp>
                    <p:nvGrpSpPr>
                      <p:cNvPr id="247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" y="2056"/>
                        <a:ext cx="183" cy="174"/>
                        <a:chOff x="702" y="2330"/>
                        <a:chExt cx="201" cy="197"/>
                      </a:xfrm>
                    </p:grpSpPr>
                    <p:sp>
                      <p:nvSpPr>
                        <p:cNvPr id="264" name="Oval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" y="2330"/>
                          <a:ext cx="201" cy="197"/>
                        </a:xfrm>
                        <a:prstGeom prst="ellipse">
                          <a:avLst/>
                        </a:prstGeom>
                        <a:solidFill>
                          <a:srgbClr val="E1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5" name="Freeform 1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8" y="2336"/>
                          <a:ext cx="126" cy="121"/>
                        </a:xfrm>
                        <a:custGeom>
                          <a:avLst/>
                          <a:gdLst>
                            <a:gd name="T0" fmla="*/ 71 w 126"/>
                            <a:gd name="T1" fmla="*/ 2 h 121"/>
                            <a:gd name="T2" fmla="*/ 54 w 126"/>
                            <a:gd name="T3" fmla="*/ 6 h 121"/>
                            <a:gd name="T4" fmla="*/ 39 w 126"/>
                            <a:gd name="T5" fmla="*/ 12 h 121"/>
                            <a:gd name="T6" fmla="*/ 26 w 126"/>
                            <a:gd name="T7" fmla="*/ 20 h 121"/>
                            <a:gd name="T8" fmla="*/ 16 w 126"/>
                            <a:gd name="T9" fmla="*/ 31 h 121"/>
                            <a:gd name="T10" fmla="*/ 7 w 126"/>
                            <a:gd name="T11" fmla="*/ 44 h 121"/>
                            <a:gd name="T12" fmla="*/ 2 w 126"/>
                            <a:gd name="T13" fmla="*/ 59 h 121"/>
                            <a:gd name="T14" fmla="*/ 0 w 126"/>
                            <a:gd name="T15" fmla="*/ 75 h 121"/>
                            <a:gd name="T16" fmla="*/ 0 w 126"/>
                            <a:gd name="T17" fmla="*/ 90 h 121"/>
                            <a:gd name="T18" fmla="*/ 4 w 126"/>
                            <a:gd name="T19" fmla="*/ 103 h 121"/>
                            <a:gd name="T20" fmla="*/ 11 w 126"/>
                            <a:gd name="T21" fmla="*/ 111 h 121"/>
                            <a:gd name="T22" fmla="*/ 20 w 126"/>
                            <a:gd name="T23" fmla="*/ 117 h 121"/>
                            <a:gd name="T24" fmla="*/ 31 w 126"/>
                            <a:gd name="T25" fmla="*/ 119 h 121"/>
                            <a:gd name="T26" fmla="*/ 42 w 126"/>
                            <a:gd name="T27" fmla="*/ 120 h 121"/>
                            <a:gd name="T28" fmla="*/ 51 w 126"/>
                            <a:gd name="T29" fmla="*/ 120 h 121"/>
                            <a:gd name="T30" fmla="*/ 61 w 126"/>
                            <a:gd name="T31" fmla="*/ 119 h 121"/>
                            <a:gd name="T32" fmla="*/ 69 w 126"/>
                            <a:gd name="T33" fmla="*/ 118 h 121"/>
                            <a:gd name="T34" fmla="*/ 78 w 126"/>
                            <a:gd name="T35" fmla="*/ 115 h 121"/>
                            <a:gd name="T36" fmla="*/ 87 w 126"/>
                            <a:gd name="T37" fmla="*/ 110 h 121"/>
                            <a:gd name="T38" fmla="*/ 96 w 126"/>
                            <a:gd name="T39" fmla="*/ 103 h 121"/>
                            <a:gd name="T40" fmla="*/ 105 w 126"/>
                            <a:gd name="T41" fmla="*/ 96 h 121"/>
                            <a:gd name="T42" fmla="*/ 112 w 126"/>
                            <a:gd name="T43" fmla="*/ 86 h 121"/>
                            <a:gd name="T44" fmla="*/ 117 w 126"/>
                            <a:gd name="T45" fmla="*/ 75 h 121"/>
                            <a:gd name="T46" fmla="*/ 122 w 126"/>
                            <a:gd name="T47" fmla="*/ 62 h 121"/>
                            <a:gd name="T48" fmla="*/ 124 w 126"/>
                            <a:gd name="T49" fmla="*/ 50 h 121"/>
                            <a:gd name="T50" fmla="*/ 124 w 126"/>
                            <a:gd name="T51" fmla="*/ 38 h 121"/>
                            <a:gd name="T52" fmla="*/ 122 w 126"/>
                            <a:gd name="T53" fmla="*/ 29 h 121"/>
                            <a:gd name="T54" fmla="*/ 119 w 126"/>
                            <a:gd name="T55" fmla="*/ 19 h 121"/>
                            <a:gd name="T56" fmla="*/ 113 w 126"/>
                            <a:gd name="T57" fmla="*/ 13 h 121"/>
                            <a:gd name="T58" fmla="*/ 106 w 126"/>
                            <a:gd name="T59" fmla="*/ 7 h 121"/>
                            <a:gd name="T60" fmla="*/ 97 w 126"/>
                            <a:gd name="T61" fmla="*/ 3 h 121"/>
                            <a:gd name="T62" fmla="*/ 86 w 126"/>
                            <a:gd name="T63" fmla="*/ 2 h 121"/>
                            <a:gd name="T64" fmla="*/ 81 w 126"/>
                            <a:gd name="T65" fmla="*/ 0 h 12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26"/>
                            <a:gd name="T100" fmla="*/ 0 h 121"/>
                            <a:gd name="T101" fmla="*/ 126 w 126"/>
                            <a:gd name="T102" fmla="*/ 121 h 121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26" h="121">
                              <a:moveTo>
                                <a:pt x="81" y="0"/>
                              </a:moveTo>
                              <a:lnTo>
                                <a:pt x="71" y="2"/>
                              </a:lnTo>
                              <a:lnTo>
                                <a:pt x="63" y="3"/>
                              </a:lnTo>
                              <a:lnTo>
                                <a:pt x="54" y="6"/>
                              </a:lnTo>
                              <a:lnTo>
                                <a:pt x="47" y="8"/>
                              </a:lnTo>
                              <a:lnTo>
                                <a:pt x="39" y="12"/>
                              </a:lnTo>
                              <a:lnTo>
                                <a:pt x="32" y="15"/>
                              </a:lnTo>
                              <a:lnTo>
                                <a:pt x="26" y="20"/>
                              </a:lnTo>
                              <a:lnTo>
                                <a:pt x="21" y="24"/>
                              </a:lnTo>
                              <a:lnTo>
                                <a:pt x="16" y="31"/>
                              </a:lnTo>
                              <a:lnTo>
                                <a:pt x="11" y="37"/>
                              </a:lnTo>
                              <a:lnTo>
                                <a:pt x="7" y="44"/>
                              </a:lnTo>
                              <a:lnTo>
                                <a:pt x="5" y="50"/>
                              </a:lnTo>
                              <a:lnTo>
                                <a:pt x="2" y="59"/>
                              </a:lnTo>
                              <a:lnTo>
                                <a:pt x="0" y="66"/>
                              </a:lnTo>
                              <a:lnTo>
                                <a:pt x="0" y="75"/>
                              </a:lnTo>
                              <a:lnTo>
                                <a:pt x="0" y="82"/>
                              </a:lnTo>
                              <a:lnTo>
                                <a:pt x="0" y="90"/>
                              </a:lnTo>
                              <a:lnTo>
                                <a:pt x="2" y="97"/>
                              </a:lnTo>
                              <a:lnTo>
                                <a:pt x="4" y="103"/>
                              </a:lnTo>
                              <a:lnTo>
                                <a:pt x="7" y="107"/>
                              </a:lnTo>
                              <a:lnTo>
                                <a:pt x="11" y="111"/>
                              </a:lnTo>
                              <a:lnTo>
                                <a:pt x="15" y="114"/>
                              </a:lnTo>
                              <a:lnTo>
                                <a:pt x="20" y="117"/>
                              </a:lnTo>
                              <a:lnTo>
                                <a:pt x="26" y="118"/>
                              </a:lnTo>
                              <a:lnTo>
                                <a:pt x="31" y="119"/>
                              </a:lnTo>
                              <a:lnTo>
                                <a:pt x="36" y="120"/>
                              </a:lnTo>
                              <a:lnTo>
                                <a:pt x="42" y="120"/>
                              </a:lnTo>
                              <a:lnTo>
                                <a:pt x="47" y="120"/>
                              </a:lnTo>
                              <a:lnTo>
                                <a:pt x="51" y="120"/>
                              </a:lnTo>
                              <a:lnTo>
                                <a:pt x="57" y="119"/>
                              </a:lnTo>
                              <a:lnTo>
                                <a:pt x="61" y="119"/>
                              </a:lnTo>
                              <a:lnTo>
                                <a:pt x="66" y="118"/>
                              </a:lnTo>
                              <a:lnTo>
                                <a:pt x="69" y="118"/>
                              </a:lnTo>
                              <a:lnTo>
                                <a:pt x="74" y="117"/>
                              </a:lnTo>
                              <a:lnTo>
                                <a:pt x="78" y="115"/>
                              </a:lnTo>
                              <a:lnTo>
                                <a:pt x="84" y="112"/>
                              </a:lnTo>
                              <a:lnTo>
                                <a:pt x="87" y="110"/>
                              </a:lnTo>
                              <a:lnTo>
                                <a:pt x="92" y="107"/>
                              </a:lnTo>
                              <a:lnTo>
                                <a:pt x="96" y="103"/>
                              </a:lnTo>
                              <a:lnTo>
                                <a:pt x="101" y="99"/>
                              </a:lnTo>
                              <a:lnTo>
                                <a:pt x="105" y="96"/>
                              </a:lnTo>
                              <a:lnTo>
                                <a:pt x="108" y="91"/>
                              </a:lnTo>
                              <a:lnTo>
                                <a:pt x="112" y="86"/>
                              </a:lnTo>
                              <a:lnTo>
                                <a:pt x="116" y="81"/>
                              </a:lnTo>
                              <a:lnTo>
                                <a:pt x="117" y="75"/>
                              </a:lnTo>
                              <a:lnTo>
                                <a:pt x="120" y="69"/>
                              </a:lnTo>
                              <a:lnTo>
                                <a:pt x="122" y="62"/>
                              </a:lnTo>
                              <a:lnTo>
                                <a:pt x="124" y="55"/>
                              </a:lnTo>
                              <a:lnTo>
                                <a:pt x="124" y="50"/>
                              </a:lnTo>
                              <a:lnTo>
                                <a:pt x="125" y="43"/>
                              </a:lnTo>
                              <a:lnTo>
                                <a:pt x="124" y="38"/>
                              </a:lnTo>
                              <a:lnTo>
                                <a:pt x="124" y="32"/>
                              </a:lnTo>
                              <a:lnTo>
                                <a:pt x="122" y="29"/>
                              </a:lnTo>
                              <a:lnTo>
                                <a:pt x="121" y="23"/>
                              </a:lnTo>
                              <a:lnTo>
                                <a:pt x="119" y="19"/>
                              </a:lnTo>
                              <a:lnTo>
                                <a:pt x="117" y="15"/>
                              </a:lnTo>
                              <a:lnTo>
                                <a:pt x="113" y="13"/>
                              </a:lnTo>
                              <a:lnTo>
                                <a:pt x="110" y="9"/>
                              </a:lnTo>
                              <a:lnTo>
                                <a:pt x="106" y="7"/>
                              </a:lnTo>
                              <a:lnTo>
                                <a:pt x="102" y="4"/>
                              </a:lnTo>
                              <a:lnTo>
                                <a:pt x="97" y="3"/>
                              </a:lnTo>
                              <a:lnTo>
                                <a:pt x="92" y="2"/>
                              </a:lnTo>
                              <a:lnTo>
                                <a:pt x="86" y="2"/>
                              </a:lnTo>
                              <a:lnTo>
                                <a:pt x="81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6" name="Freeform 1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" y="2342"/>
                          <a:ext cx="101" cy="99"/>
                        </a:xfrm>
                        <a:custGeom>
                          <a:avLst/>
                          <a:gdLst>
                            <a:gd name="T0" fmla="*/ 58 w 101"/>
                            <a:gd name="T1" fmla="*/ 2 h 99"/>
                            <a:gd name="T2" fmla="*/ 43 w 101"/>
                            <a:gd name="T3" fmla="*/ 5 h 99"/>
                            <a:gd name="T4" fmla="*/ 31 w 101"/>
                            <a:gd name="T5" fmla="*/ 10 h 99"/>
                            <a:gd name="T6" fmla="*/ 21 w 101"/>
                            <a:gd name="T7" fmla="*/ 16 h 99"/>
                            <a:gd name="T8" fmla="*/ 12 w 101"/>
                            <a:gd name="T9" fmla="*/ 25 h 99"/>
                            <a:gd name="T10" fmla="*/ 6 w 101"/>
                            <a:gd name="T11" fmla="*/ 36 h 99"/>
                            <a:gd name="T12" fmla="*/ 2 w 101"/>
                            <a:gd name="T13" fmla="*/ 48 h 99"/>
                            <a:gd name="T14" fmla="*/ 0 w 101"/>
                            <a:gd name="T15" fmla="*/ 62 h 99"/>
                            <a:gd name="T16" fmla="*/ 1 w 101"/>
                            <a:gd name="T17" fmla="*/ 74 h 99"/>
                            <a:gd name="T18" fmla="*/ 4 w 101"/>
                            <a:gd name="T19" fmla="*/ 84 h 99"/>
                            <a:gd name="T20" fmla="*/ 9 w 101"/>
                            <a:gd name="T21" fmla="*/ 92 h 99"/>
                            <a:gd name="T22" fmla="*/ 16 w 101"/>
                            <a:gd name="T23" fmla="*/ 96 h 99"/>
                            <a:gd name="T24" fmla="*/ 25 w 101"/>
                            <a:gd name="T25" fmla="*/ 98 h 99"/>
                            <a:gd name="T26" fmla="*/ 33 w 101"/>
                            <a:gd name="T27" fmla="*/ 98 h 99"/>
                            <a:gd name="T28" fmla="*/ 42 w 101"/>
                            <a:gd name="T29" fmla="*/ 98 h 99"/>
                            <a:gd name="T30" fmla="*/ 49 w 101"/>
                            <a:gd name="T31" fmla="*/ 98 h 99"/>
                            <a:gd name="T32" fmla="*/ 57 w 101"/>
                            <a:gd name="T33" fmla="*/ 96 h 99"/>
                            <a:gd name="T34" fmla="*/ 63 w 101"/>
                            <a:gd name="T35" fmla="*/ 94 h 99"/>
                            <a:gd name="T36" fmla="*/ 71 w 101"/>
                            <a:gd name="T37" fmla="*/ 90 h 99"/>
                            <a:gd name="T38" fmla="*/ 78 w 101"/>
                            <a:gd name="T39" fmla="*/ 85 h 99"/>
                            <a:gd name="T40" fmla="*/ 83 w 101"/>
                            <a:gd name="T41" fmla="*/ 78 h 99"/>
                            <a:gd name="T42" fmla="*/ 89 w 101"/>
                            <a:gd name="T43" fmla="*/ 71 h 99"/>
                            <a:gd name="T44" fmla="*/ 94 w 101"/>
                            <a:gd name="T45" fmla="*/ 62 h 99"/>
                            <a:gd name="T46" fmla="*/ 98 w 101"/>
                            <a:gd name="T47" fmla="*/ 51 h 99"/>
                            <a:gd name="T48" fmla="*/ 100 w 101"/>
                            <a:gd name="T49" fmla="*/ 41 h 99"/>
                            <a:gd name="T50" fmla="*/ 100 w 101"/>
                            <a:gd name="T51" fmla="*/ 31 h 99"/>
                            <a:gd name="T52" fmla="*/ 98 w 101"/>
                            <a:gd name="T53" fmla="*/ 23 h 99"/>
                            <a:gd name="T54" fmla="*/ 95 w 101"/>
                            <a:gd name="T55" fmla="*/ 15 h 99"/>
                            <a:gd name="T56" fmla="*/ 90 w 101"/>
                            <a:gd name="T57" fmla="*/ 10 h 99"/>
                            <a:gd name="T58" fmla="*/ 84 w 101"/>
                            <a:gd name="T59" fmla="*/ 6 h 99"/>
                            <a:gd name="T60" fmla="*/ 77 w 101"/>
                            <a:gd name="T61" fmla="*/ 3 h 99"/>
                            <a:gd name="T62" fmla="*/ 69 w 101"/>
                            <a:gd name="T63" fmla="*/ 1 h 99"/>
                            <a:gd name="T64" fmla="*/ 65 w 101"/>
                            <a:gd name="T65" fmla="*/ 0 h 9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01"/>
                            <a:gd name="T100" fmla="*/ 0 h 99"/>
                            <a:gd name="T101" fmla="*/ 101 w 101"/>
                            <a:gd name="T102" fmla="*/ 99 h 9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01" h="99">
                              <a:moveTo>
                                <a:pt x="65" y="0"/>
                              </a:moveTo>
                              <a:lnTo>
                                <a:pt x="58" y="2"/>
                              </a:lnTo>
                              <a:lnTo>
                                <a:pt x="50" y="2"/>
                              </a:lnTo>
                              <a:lnTo>
                                <a:pt x="43" y="5"/>
                              </a:lnTo>
                              <a:lnTo>
                                <a:pt x="38" y="7"/>
                              </a:lnTo>
                              <a:lnTo>
                                <a:pt x="31" y="10"/>
                              </a:lnTo>
                              <a:lnTo>
                                <a:pt x="26" y="12"/>
                              </a:lnTo>
                              <a:lnTo>
                                <a:pt x="21" y="16"/>
                              </a:lnTo>
                              <a:lnTo>
                                <a:pt x="17" y="20"/>
                              </a:lnTo>
                              <a:lnTo>
                                <a:pt x="12" y="25"/>
                              </a:lnTo>
                              <a:lnTo>
                                <a:pt x="9" y="30"/>
                              </a:lnTo>
                              <a:lnTo>
                                <a:pt x="6" y="36"/>
                              </a:lnTo>
                              <a:lnTo>
                                <a:pt x="4" y="42"/>
                              </a:lnTo>
                              <a:lnTo>
                                <a:pt x="2" y="48"/>
                              </a:lnTo>
                              <a:lnTo>
                                <a:pt x="1" y="55"/>
                              </a:lnTo>
                              <a:lnTo>
                                <a:pt x="0" y="62"/>
                              </a:lnTo>
                              <a:lnTo>
                                <a:pt x="1" y="67"/>
                              </a:lnTo>
                              <a:lnTo>
                                <a:pt x="1" y="74"/>
                              </a:lnTo>
                              <a:lnTo>
                                <a:pt x="2" y="79"/>
                              </a:lnTo>
                              <a:lnTo>
                                <a:pt x="4" y="84"/>
                              </a:lnTo>
                              <a:lnTo>
                                <a:pt x="7" y="88"/>
                              </a:lnTo>
                              <a:lnTo>
                                <a:pt x="9" y="92"/>
                              </a:lnTo>
                              <a:lnTo>
                                <a:pt x="12" y="94"/>
                              </a:lnTo>
                              <a:lnTo>
                                <a:pt x="16" y="96"/>
                              </a:lnTo>
                              <a:lnTo>
                                <a:pt x="22" y="96"/>
                              </a:lnTo>
                              <a:lnTo>
                                <a:pt x="25" y="98"/>
                              </a:lnTo>
                              <a:lnTo>
                                <a:pt x="29" y="98"/>
                              </a:lnTo>
                              <a:lnTo>
                                <a:pt x="33" y="98"/>
                              </a:lnTo>
                              <a:lnTo>
                                <a:pt x="38" y="98"/>
                              </a:lnTo>
                              <a:lnTo>
                                <a:pt x="42" y="98"/>
                              </a:lnTo>
                              <a:lnTo>
                                <a:pt x="46" y="98"/>
                              </a:lnTo>
                              <a:lnTo>
                                <a:pt x="49" y="98"/>
                              </a:lnTo>
                              <a:lnTo>
                                <a:pt x="53" y="96"/>
                              </a:lnTo>
                              <a:lnTo>
                                <a:pt x="57" y="96"/>
                              </a:lnTo>
                              <a:lnTo>
                                <a:pt x="60" y="95"/>
                              </a:lnTo>
                              <a:lnTo>
                                <a:pt x="63" y="94"/>
                              </a:lnTo>
                              <a:lnTo>
                                <a:pt x="67" y="92"/>
                              </a:lnTo>
                              <a:lnTo>
                                <a:pt x="71" y="90"/>
                              </a:lnTo>
                              <a:lnTo>
                                <a:pt x="74" y="87"/>
                              </a:lnTo>
                              <a:lnTo>
                                <a:pt x="78" y="85"/>
                              </a:lnTo>
                              <a:lnTo>
                                <a:pt x="81" y="81"/>
                              </a:lnTo>
                              <a:lnTo>
                                <a:pt x="83" y="78"/>
                              </a:lnTo>
                              <a:lnTo>
                                <a:pt x="87" y="75"/>
                              </a:lnTo>
                              <a:lnTo>
                                <a:pt x="89" y="71"/>
                              </a:lnTo>
                              <a:lnTo>
                                <a:pt x="93" y="66"/>
                              </a:lnTo>
                              <a:lnTo>
                                <a:pt x="94" y="62"/>
                              </a:lnTo>
                              <a:lnTo>
                                <a:pt x="97" y="56"/>
                              </a:lnTo>
                              <a:lnTo>
                                <a:pt x="98" y="51"/>
                              </a:lnTo>
                              <a:lnTo>
                                <a:pt x="100" y="45"/>
                              </a:lnTo>
                              <a:lnTo>
                                <a:pt x="100" y="41"/>
                              </a:lnTo>
                              <a:lnTo>
                                <a:pt x="100" y="36"/>
                              </a:lnTo>
                              <a:lnTo>
                                <a:pt x="100" y="31"/>
                              </a:lnTo>
                              <a:lnTo>
                                <a:pt x="100" y="26"/>
                              </a:lnTo>
                              <a:lnTo>
                                <a:pt x="98" y="23"/>
                              </a:lnTo>
                              <a:lnTo>
                                <a:pt x="97" y="18"/>
                              </a:lnTo>
                              <a:lnTo>
                                <a:pt x="95" y="15"/>
                              </a:lnTo>
                              <a:lnTo>
                                <a:pt x="94" y="12"/>
                              </a:lnTo>
                              <a:lnTo>
                                <a:pt x="90" y="10"/>
                              </a:lnTo>
                              <a:lnTo>
                                <a:pt x="88" y="8"/>
                              </a:lnTo>
                              <a:lnTo>
                                <a:pt x="84" y="6"/>
                              </a:lnTo>
                              <a:lnTo>
                                <a:pt x="82" y="4"/>
                              </a:lnTo>
                              <a:lnTo>
                                <a:pt x="77" y="3"/>
                              </a:lnTo>
                              <a:lnTo>
                                <a:pt x="74" y="1"/>
                              </a:lnTo>
                              <a:lnTo>
                                <a:pt x="69" y="1"/>
                              </a:lnTo>
                              <a:lnTo>
                                <a:pt x="65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E118"/>
                            </a:gs>
                            <a:gs pos="100000">
                              <a:srgbClr val="FF0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7" name="Freeform 1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8" y="2365"/>
                          <a:ext cx="44" cy="38"/>
                        </a:xfrm>
                        <a:custGeom>
                          <a:avLst/>
                          <a:gdLst>
                            <a:gd name="T0" fmla="*/ 24 w 44"/>
                            <a:gd name="T1" fmla="*/ 1 h 38"/>
                            <a:gd name="T2" fmla="*/ 17 w 44"/>
                            <a:gd name="T3" fmla="*/ 2 h 38"/>
                            <a:gd name="T4" fmla="*/ 12 w 44"/>
                            <a:gd name="T5" fmla="*/ 4 h 38"/>
                            <a:gd name="T6" fmla="*/ 8 w 44"/>
                            <a:gd name="T7" fmla="*/ 7 h 38"/>
                            <a:gd name="T8" fmla="*/ 5 w 44"/>
                            <a:gd name="T9" fmla="*/ 10 h 38"/>
                            <a:gd name="T10" fmla="*/ 1 w 44"/>
                            <a:gd name="T11" fmla="*/ 14 h 38"/>
                            <a:gd name="T12" fmla="*/ 0 w 44"/>
                            <a:gd name="T13" fmla="*/ 19 h 38"/>
                            <a:gd name="T14" fmla="*/ 0 w 44"/>
                            <a:gd name="T15" fmla="*/ 23 h 38"/>
                            <a:gd name="T16" fmla="*/ 0 w 44"/>
                            <a:gd name="T17" fmla="*/ 28 h 38"/>
                            <a:gd name="T18" fmla="*/ 0 w 44"/>
                            <a:gd name="T19" fmla="*/ 32 h 38"/>
                            <a:gd name="T20" fmla="*/ 3 w 44"/>
                            <a:gd name="T21" fmla="*/ 35 h 38"/>
                            <a:gd name="T22" fmla="*/ 6 w 44"/>
                            <a:gd name="T23" fmla="*/ 36 h 38"/>
                            <a:gd name="T24" fmla="*/ 10 w 44"/>
                            <a:gd name="T25" fmla="*/ 37 h 38"/>
                            <a:gd name="T26" fmla="*/ 14 w 44"/>
                            <a:gd name="T27" fmla="*/ 37 h 38"/>
                            <a:gd name="T28" fmla="*/ 17 w 44"/>
                            <a:gd name="T29" fmla="*/ 37 h 38"/>
                            <a:gd name="T30" fmla="*/ 20 w 44"/>
                            <a:gd name="T31" fmla="*/ 37 h 38"/>
                            <a:gd name="T32" fmla="*/ 22 w 44"/>
                            <a:gd name="T33" fmla="*/ 36 h 38"/>
                            <a:gd name="T34" fmla="*/ 26 w 44"/>
                            <a:gd name="T35" fmla="*/ 36 h 38"/>
                            <a:gd name="T36" fmla="*/ 29 w 44"/>
                            <a:gd name="T37" fmla="*/ 35 h 38"/>
                            <a:gd name="T38" fmla="*/ 33 w 44"/>
                            <a:gd name="T39" fmla="*/ 32 h 38"/>
                            <a:gd name="T40" fmla="*/ 35 w 44"/>
                            <a:gd name="T41" fmla="*/ 30 h 38"/>
                            <a:gd name="T42" fmla="*/ 37 w 44"/>
                            <a:gd name="T43" fmla="*/ 26 h 38"/>
                            <a:gd name="T44" fmla="*/ 39 w 44"/>
                            <a:gd name="T45" fmla="*/ 23 h 38"/>
                            <a:gd name="T46" fmla="*/ 41 w 44"/>
                            <a:gd name="T47" fmla="*/ 19 h 38"/>
                            <a:gd name="T48" fmla="*/ 43 w 44"/>
                            <a:gd name="T49" fmla="*/ 15 h 38"/>
                            <a:gd name="T50" fmla="*/ 43 w 44"/>
                            <a:gd name="T51" fmla="*/ 11 h 38"/>
                            <a:gd name="T52" fmla="*/ 41 w 44"/>
                            <a:gd name="T53" fmla="*/ 9 h 38"/>
                            <a:gd name="T54" fmla="*/ 40 w 44"/>
                            <a:gd name="T55" fmla="*/ 6 h 38"/>
                            <a:gd name="T56" fmla="*/ 38 w 44"/>
                            <a:gd name="T57" fmla="*/ 4 h 38"/>
                            <a:gd name="T58" fmla="*/ 35 w 44"/>
                            <a:gd name="T59" fmla="*/ 3 h 38"/>
                            <a:gd name="T60" fmla="*/ 33 w 44"/>
                            <a:gd name="T61" fmla="*/ 1 h 38"/>
                            <a:gd name="T62" fmla="*/ 29 w 44"/>
                            <a:gd name="T63" fmla="*/ 1 h 38"/>
                            <a:gd name="T64" fmla="*/ 27 w 44"/>
                            <a:gd name="T65" fmla="*/ 0 h 3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38"/>
                            <a:gd name="T101" fmla="*/ 44 w 44"/>
                            <a:gd name="T102" fmla="*/ 38 h 3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38">
                              <a:moveTo>
                                <a:pt x="27" y="0"/>
                              </a:moveTo>
                              <a:lnTo>
                                <a:pt x="24" y="1"/>
                              </a:lnTo>
                              <a:lnTo>
                                <a:pt x="20" y="1"/>
                              </a:lnTo>
                              <a:lnTo>
                                <a:pt x="17" y="2"/>
                              </a:lnTo>
                              <a:lnTo>
                                <a:pt x="15" y="2"/>
                              </a:lnTo>
                              <a:lnTo>
                                <a:pt x="12" y="4"/>
                              </a:lnTo>
                              <a:lnTo>
                                <a:pt x="10" y="5"/>
                              </a:lnTo>
                              <a:lnTo>
                                <a:pt x="8" y="7"/>
                              </a:lnTo>
                              <a:lnTo>
                                <a:pt x="6" y="8"/>
                              </a:lnTo>
                              <a:lnTo>
                                <a:pt x="5" y="10"/>
                              </a:lnTo>
                              <a:lnTo>
                                <a:pt x="3" y="12"/>
                              </a:lnTo>
                              <a:lnTo>
                                <a:pt x="1" y="14"/>
                              </a:lnTo>
                              <a:lnTo>
                                <a:pt x="1" y="16"/>
                              </a:lnTo>
                              <a:lnTo>
                                <a:pt x="0" y="19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4"/>
                              </a:lnTo>
                              <a:lnTo>
                                <a:pt x="0" y="28"/>
                              </a:lnTo>
                              <a:lnTo>
                                <a:pt x="0" y="30"/>
                              </a:lnTo>
                              <a:lnTo>
                                <a:pt x="0" y="32"/>
                              </a:lnTo>
                              <a:lnTo>
                                <a:pt x="2" y="33"/>
                              </a:lnTo>
                              <a:lnTo>
                                <a:pt x="3" y="35"/>
                              </a:lnTo>
                              <a:lnTo>
                                <a:pt x="5" y="35"/>
                              </a:lnTo>
                              <a:lnTo>
                                <a:pt x="6" y="36"/>
                              </a:lnTo>
                              <a:lnTo>
                                <a:pt x="8" y="36"/>
                              </a:lnTo>
                              <a:lnTo>
                                <a:pt x="10" y="37"/>
                              </a:lnTo>
                              <a:lnTo>
                                <a:pt x="12" y="37"/>
                              </a:lnTo>
                              <a:lnTo>
                                <a:pt x="14" y="37"/>
                              </a:lnTo>
                              <a:lnTo>
                                <a:pt x="16" y="37"/>
                              </a:lnTo>
                              <a:lnTo>
                                <a:pt x="17" y="37"/>
                              </a:lnTo>
                              <a:lnTo>
                                <a:pt x="19" y="37"/>
                              </a:lnTo>
                              <a:lnTo>
                                <a:pt x="20" y="37"/>
                              </a:lnTo>
                              <a:lnTo>
                                <a:pt x="22" y="36"/>
                              </a:lnTo>
                              <a:lnTo>
                                <a:pt x="24" y="36"/>
                              </a:lnTo>
                              <a:lnTo>
                                <a:pt x="26" y="36"/>
                              </a:lnTo>
                              <a:lnTo>
                                <a:pt x="28" y="35"/>
                              </a:lnTo>
                              <a:lnTo>
                                <a:pt x="29" y="35"/>
                              </a:lnTo>
                              <a:lnTo>
                                <a:pt x="31" y="33"/>
                              </a:lnTo>
                              <a:lnTo>
                                <a:pt x="33" y="32"/>
                              </a:lnTo>
                              <a:lnTo>
                                <a:pt x="35" y="30"/>
                              </a:lnTo>
                              <a:lnTo>
                                <a:pt x="36" y="28"/>
                              </a:lnTo>
                              <a:lnTo>
                                <a:pt x="37" y="26"/>
                              </a:lnTo>
                              <a:lnTo>
                                <a:pt x="39" y="24"/>
                              </a:lnTo>
                              <a:lnTo>
                                <a:pt x="39" y="23"/>
                              </a:lnTo>
                              <a:lnTo>
                                <a:pt x="41" y="21"/>
                              </a:lnTo>
                              <a:lnTo>
                                <a:pt x="41" y="19"/>
                              </a:lnTo>
                              <a:lnTo>
                                <a:pt x="43" y="16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1"/>
                              </a:lnTo>
                              <a:lnTo>
                                <a:pt x="43" y="9"/>
                              </a:lnTo>
                              <a:lnTo>
                                <a:pt x="41" y="9"/>
                              </a:lnTo>
                              <a:lnTo>
                                <a:pt x="41" y="7"/>
                              </a:lnTo>
                              <a:lnTo>
                                <a:pt x="40" y="6"/>
                              </a:lnTo>
                              <a:lnTo>
                                <a:pt x="40" y="4"/>
                              </a:lnTo>
                              <a:lnTo>
                                <a:pt x="38" y="4"/>
                              </a:lnTo>
                              <a:lnTo>
                                <a:pt x="37" y="3"/>
                              </a:lnTo>
                              <a:lnTo>
                                <a:pt x="35" y="3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1" y="1"/>
                              </a:lnTo>
                              <a:lnTo>
                                <a:pt x="29" y="1"/>
                              </a:lnTo>
                              <a:lnTo>
                                <a:pt x="27" y="0"/>
                              </a:lnTo>
                            </a:path>
                          </a:pathLst>
                        </a:custGeom>
                        <a:solidFill>
                          <a:srgbClr val="FFBF18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8" name="Freeform 1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6" y="2344"/>
                          <a:ext cx="65" cy="63"/>
                        </a:xfrm>
                        <a:custGeom>
                          <a:avLst/>
                          <a:gdLst>
                            <a:gd name="T0" fmla="*/ 32 w 65"/>
                            <a:gd name="T1" fmla="*/ 0 h 63"/>
                            <a:gd name="T2" fmla="*/ 32 w 65"/>
                            <a:gd name="T3" fmla="*/ 26 h 63"/>
                            <a:gd name="T4" fmla="*/ 64 w 65"/>
                            <a:gd name="T5" fmla="*/ 1 h 63"/>
                            <a:gd name="T6" fmla="*/ 36 w 65"/>
                            <a:gd name="T7" fmla="*/ 29 h 63"/>
                            <a:gd name="T8" fmla="*/ 64 w 65"/>
                            <a:gd name="T9" fmla="*/ 29 h 63"/>
                            <a:gd name="T10" fmla="*/ 37 w 65"/>
                            <a:gd name="T11" fmla="*/ 32 h 63"/>
                            <a:gd name="T12" fmla="*/ 61 w 65"/>
                            <a:gd name="T13" fmla="*/ 57 h 63"/>
                            <a:gd name="T14" fmla="*/ 33 w 65"/>
                            <a:gd name="T15" fmla="*/ 36 h 63"/>
                            <a:gd name="T16" fmla="*/ 31 w 65"/>
                            <a:gd name="T17" fmla="*/ 62 h 63"/>
                            <a:gd name="T18" fmla="*/ 29 w 65"/>
                            <a:gd name="T19" fmla="*/ 37 h 63"/>
                            <a:gd name="T20" fmla="*/ 0 w 65"/>
                            <a:gd name="T21" fmla="*/ 62 h 63"/>
                            <a:gd name="T22" fmla="*/ 26 w 65"/>
                            <a:gd name="T23" fmla="*/ 34 h 63"/>
                            <a:gd name="T24" fmla="*/ 2 w 65"/>
                            <a:gd name="T25" fmla="*/ 32 h 63"/>
                            <a:gd name="T26" fmla="*/ 26 w 65"/>
                            <a:gd name="T27" fmla="*/ 29 h 63"/>
                            <a:gd name="T28" fmla="*/ 5 w 65"/>
                            <a:gd name="T29" fmla="*/ 10 h 63"/>
                            <a:gd name="T30" fmla="*/ 29 w 65"/>
                            <a:gd name="T31" fmla="*/ 26 h 63"/>
                            <a:gd name="T32" fmla="*/ 32 w 65"/>
                            <a:gd name="T33" fmla="*/ 0 h 63"/>
                            <a:gd name="T34" fmla="*/ 32 w 65"/>
                            <a:gd name="T35" fmla="*/ 0 h 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65"/>
                            <a:gd name="T55" fmla="*/ 0 h 63"/>
                            <a:gd name="T56" fmla="*/ 65 w 65"/>
                            <a:gd name="T57" fmla="*/ 63 h 63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65" h="63">
                              <a:moveTo>
                                <a:pt x="32" y="0"/>
                              </a:moveTo>
                              <a:lnTo>
                                <a:pt x="32" y="26"/>
                              </a:lnTo>
                              <a:lnTo>
                                <a:pt x="64" y="1"/>
                              </a:lnTo>
                              <a:lnTo>
                                <a:pt x="36" y="29"/>
                              </a:lnTo>
                              <a:lnTo>
                                <a:pt x="64" y="29"/>
                              </a:lnTo>
                              <a:lnTo>
                                <a:pt x="37" y="32"/>
                              </a:lnTo>
                              <a:lnTo>
                                <a:pt x="61" y="57"/>
                              </a:lnTo>
                              <a:lnTo>
                                <a:pt x="33" y="36"/>
                              </a:lnTo>
                              <a:lnTo>
                                <a:pt x="31" y="62"/>
                              </a:lnTo>
                              <a:lnTo>
                                <a:pt x="29" y="37"/>
                              </a:lnTo>
                              <a:lnTo>
                                <a:pt x="0" y="62"/>
                              </a:lnTo>
                              <a:lnTo>
                                <a:pt x="26" y="34"/>
                              </a:lnTo>
                              <a:lnTo>
                                <a:pt x="2" y="32"/>
                              </a:lnTo>
                              <a:lnTo>
                                <a:pt x="26" y="29"/>
                              </a:lnTo>
                              <a:lnTo>
                                <a:pt x="5" y="10"/>
                              </a:lnTo>
                              <a:lnTo>
                                <a:pt x="29" y="26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E262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9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9" y="2347"/>
                          <a:ext cx="181" cy="177"/>
                        </a:xfrm>
                        <a:custGeom>
                          <a:avLst/>
                          <a:gdLst>
                            <a:gd name="T0" fmla="*/ 176 w 181"/>
                            <a:gd name="T1" fmla="*/ 50 h 177"/>
                            <a:gd name="T2" fmla="*/ 178 w 181"/>
                            <a:gd name="T3" fmla="*/ 57 h 177"/>
                            <a:gd name="T4" fmla="*/ 180 w 181"/>
                            <a:gd name="T5" fmla="*/ 61 h 177"/>
                            <a:gd name="T6" fmla="*/ 179 w 181"/>
                            <a:gd name="T7" fmla="*/ 67 h 177"/>
                            <a:gd name="T8" fmla="*/ 177 w 181"/>
                            <a:gd name="T9" fmla="*/ 75 h 177"/>
                            <a:gd name="T10" fmla="*/ 175 w 181"/>
                            <a:gd name="T11" fmla="*/ 87 h 177"/>
                            <a:gd name="T12" fmla="*/ 175 w 181"/>
                            <a:gd name="T13" fmla="*/ 96 h 177"/>
                            <a:gd name="T14" fmla="*/ 171 w 181"/>
                            <a:gd name="T15" fmla="*/ 108 h 177"/>
                            <a:gd name="T16" fmla="*/ 167 w 181"/>
                            <a:gd name="T17" fmla="*/ 120 h 177"/>
                            <a:gd name="T18" fmla="*/ 159 w 181"/>
                            <a:gd name="T19" fmla="*/ 133 h 177"/>
                            <a:gd name="T20" fmla="*/ 148 w 181"/>
                            <a:gd name="T21" fmla="*/ 146 h 177"/>
                            <a:gd name="T22" fmla="*/ 138 w 181"/>
                            <a:gd name="T23" fmla="*/ 157 h 177"/>
                            <a:gd name="T24" fmla="*/ 126 w 181"/>
                            <a:gd name="T25" fmla="*/ 163 h 177"/>
                            <a:gd name="T26" fmla="*/ 110 w 181"/>
                            <a:gd name="T27" fmla="*/ 171 h 177"/>
                            <a:gd name="T28" fmla="*/ 93 w 181"/>
                            <a:gd name="T29" fmla="*/ 175 h 177"/>
                            <a:gd name="T30" fmla="*/ 71 w 181"/>
                            <a:gd name="T31" fmla="*/ 176 h 177"/>
                            <a:gd name="T32" fmla="*/ 50 w 181"/>
                            <a:gd name="T33" fmla="*/ 174 h 177"/>
                            <a:gd name="T34" fmla="*/ 32 w 181"/>
                            <a:gd name="T35" fmla="*/ 165 h 177"/>
                            <a:gd name="T36" fmla="*/ 18 w 181"/>
                            <a:gd name="T37" fmla="*/ 153 h 177"/>
                            <a:gd name="T38" fmla="*/ 6 w 181"/>
                            <a:gd name="T39" fmla="*/ 142 h 177"/>
                            <a:gd name="T40" fmla="*/ 1 w 181"/>
                            <a:gd name="T41" fmla="*/ 133 h 177"/>
                            <a:gd name="T42" fmla="*/ 0 w 181"/>
                            <a:gd name="T43" fmla="*/ 133 h 177"/>
                            <a:gd name="T44" fmla="*/ 8 w 181"/>
                            <a:gd name="T45" fmla="*/ 136 h 177"/>
                            <a:gd name="T46" fmla="*/ 21 w 181"/>
                            <a:gd name="T47" fmla="*/ 141 h 177"/>
                            <a:gd name="T48" fmla="*/ 39 w 181"/>
                            <a:gd name="T49" fmla="*/ 146 h 177"/>
                            <a:gd name="T50" fmla="*/ 56 w 181"/>
                            <a:gd name="T51" fmla="*/ 149 h 177"/>
                            <a:gd name="T52" fmla="*/ 73 w 181"/>
                            <a:gd name="T53" fmla="*/ 147 h 177"/>
                            <a:gd name="T54" fmla="*/ 86 w 181"/>
                            <a:gd name="T55" fmla="*/ 145 h 177"/>
                            <a:gd name="T56" fmla="*/ 98 w 181"/>
                            <a:gd name="T57" fmla="*/ 140 h 177"/>
                            <a:gd name="T58" fmla="*/ 107 w 181"/>
                            <a:gd name="T59" fmla="*/ 135 h 177"/>
                            <a:gd name="T60" fmla="*/ 117 w 181"/>
                            <a:gd name="T61" fmla="*/ 128 h 177"/>
                            <a:gd name="T62" fmla="*/ 126 w 181"/>
                            <a:gd name="T63" fmla="*/ 121 h 177"/>
                            <a:gd name="T64" fmla="*/ 134 w 181"/>
                            <a:gd name="T65" fmla="*/ 112 h 177"/>
                            <a:gd name="T66" fmla="*/ 141 w 181"/>
                            <a:gd name="T67" fmla="*/ 103 h 177"/>
                            <a:gd name="T68" fmla="*/ 147 w 181"/>
                            <a:gd name="T69" fmla="*/ 92 h 177"/>
                            <a:gd name="T70" fmla="*/ 150 w 181"/>
                            <a:gd name="T71" fmla="*/ 81 h 177"/>
                            <a:gd name="T72" fmla="*/ 152 w 181"/>
                            <a:gd name="T73" fmla="*/ 67 h 177"/>
                            <a:gd name="T74" fmla="*/ 151 w 181"/>
                            <a:gd name="T75" fmla="*/ 57 h 177"/>
                            <a:gd name="T76" fmla="*/ 150 w 181"/>
                            <a:gd name="T77" fmla="*/ 46 h 177"/>
                            <a:gd name="T78" fmla="*/ 145 w 181"/>
                            <a:gd name="T79" fmla="*/ 32 h 177"/>
                            <a:gd name="T80" fmla="*/ 143 w 181"/>
                            <a:gd name="T81" fmla="*/ 18 h 177"/>
                            <a:gd name="T82" fmla="*/ 140 w 181"/>
                            <a:gd name="T83" fmla="*/ 6 h 177"/>
                            <a:gd name="T84" fmla="*/ 140 w 181"/>
                            <a:gd name="T85" fmla="*/ 0 h 177"/>
                            <a:gd name="T86" fmla="*/ 143 w 181"/>
                            <a:gd name="T87" fmla="*/ 4 h 177"/>
                            <a:gd name="T88" fmla="*/ 148 w 181"/>
                            <a:gd name="T89" fmla="*/ 9 h 177"/>
                            <a:gd name="T90" fmla="*/ 156 w 181"/>
                            <a:gd name="T91" fmla="*/ 17 h 177"/>
                            <a:gd name="T92" fmla="*/ 164 w 181"/>
                            <a:gd name="T93" fmla="*/ 26 h 177"/>
                            <a:gd name="T94" fmla="*/ 171 w 181"/>
                            <a:gd name="T95" fmla="*/ 37 h 177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181"/>
                            <a:gd name="T145" fmla="*/ 0 h 177"/>
                            <a:gd name="T146" fmla="*/ 181 w 181"/>
                            <a:gd name="T147" fmla="*/ 177 h 177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181" h="177">
                              <a:moveTo>
                                <a:pt x="174" y="41"/>
                              </a:moveTo>
                              <a:lnTo>
                                <a:pt x="174" y="46"/>
                              </a:lnTo>
                              <a:lnTo>
                                <a:pt x="176" y="50"/>
                              </a:lnTo>
                              <a:lnTo>
                                <a:pt x="177" y="53"/>
                              </a:lnTo>
                              <a:lnTo>
                                <a:pt x="178" y="55"/>
                              </a:lnTo>
                              <a:lnTo>
                                <a:pt x="178" y="57"/>
                              </a:lnTo>
                              <a:lnTo>
                                <a:pt x="179" y="59"/>
                              </a:lnTo>
                              <a:lnTo>
                                <a:pt x="179" y="61"/>
                              </a:lnTo>
                              <a:lnTo>
                                <a:pt x="180" y="61"/>
                              </a:lnTo>
                              <a:lnTo>
                                <a:pt x="179" y="64"/>
                              </a:lnTo>
                              <a:lnTo>
                                <a:pt x="179" y="66"/>
                              </a:lnTo>
                              <a:lnTo>
                                <a:pt x="179" y="67"/>
                              </a:lnTo>
                              <a:lnTo>
                                <a:pt x="179" y="69"/>
                              </a:lnTo>
                              <a:lnTo>
                                <a:pt x="177" y="73"/>
                              </a:lnTo>
                              <a:lnTo>
                                <a:pt x="177" y="75"/>
                              </a:lnTo>
                              <a:lnTo>
                                <a:pt x="177" y="79"/>
                              </a:lnTo>
                              <a:lnTo>
                                <a:pt x="177" y="83"/>
                              </a:lnTo>
                              <a:lnTo>
                                <a:pt x="175" y="87"/>
                              </a:lnTo>
                              <a:lnTo>
                                <a:pt x="175" y="90"/>
                              </a:lnTo>
                              <a:lnTo>
                                <a:pt x="175" y="93"/>
                              </a:lnTo>
                              <a:lnTo>
                                <a:pt x="175" y="96"/>
                              </a:lnTo>
                              <a:lnTo>
                                <a:pt x="173" y="101"/>
                              </a:lnTo>
                              <a:lnTo>
                                <a:pt x="173" y="104"/>
                              </a:lnTo>
                              <a:lnTo>
                                <a:pt x="171" y="108"/>
                              </a:lnTo>
                              <a:lnTo>
                                <a:pt x="171" y="111"/>
                              </a:lnTo>
                              <a:lnTo>
                                <a:pt x="169" y="117"/>
                              </a:lnTo>
                              <a:lnTo>
                                <a:pt x="167" y="120"/>
                              </a:lnTo>
                              <a:lnTo>
                                <a:pt x="164" y="124"/>
                              </a:lnTo>
                              <a:lnTo>
                                <a:pt x="163" y="128"/>
                              </a:lnTo>
                              <a:lnTo>
                                <a:pt x="159" y="133"/>
                              </a:lnTo>
                              <a:lnTo>
                                <a:pt x="156" y="137"/>
                              </a:lnTo>
                              <a:lnTo>
                                <a:pt x="152" y="142"/>
                              </a:lnTo>
                              <a:lnTo>
                                <a:pt x="148" y="146"/>
                              </a:lnTo>
                              <a:lnTo>
                                <a:pt x="145" y="149"/>
                              </a:lnTo>
                              <a:lnTo>
                                <a:pt x="142" y="153"/>
                              </a:lnTo>
                              <a:lnTo>
                                <a:pt x="138" y="157"/>
                              </a:lnTo>
                              <a:lnTo>
                                <a:pt x="134" y="158"/>
                              </a:lnTo>
                              <a:lnTo>
                                <a:pt x="129" y="162"/>
                              </a:lnTo>
                              <a:lnTo>
                                <a:pt x="126" y="163"/>
                              </a:lnTo>
                              <a:lnTo>
                                <a:pt x="121" y="167"/>
                              </a:lnTo>
                              <a:lnTo>
                                <a:pt x="116" y="168"/>
                              </a:lnTo>
                              <a:lnTo>
                                <a:pt x="110" y="171"/>
                              </a:lnTo>
                              <a:lnTo>
                                <a:pt x="105" y="173"/>
                              </a:lnTo>
                              <a:lnTo>
                                <a:pt x="98" y="175"/>
                              </a:lnTo>
                              <a:lnTo>
                                <a:pt x="93" y="175"/>
                              </a:lnTo>
                              <a:lnTo>
                                <a:pt x="86" y="176"/>
                              </a:lnTo>
                              <a:lnTo>
                                <a:pt x="78" y="176"/>
                              </a:lnTo>
                              <a:lnTo>
                                <a:pt x="71" y="176"/>
                              </a:lnTo>
                              <a:lnTo>
                                <a:pt x="63" y="176"/>
                              </a:lnTo>
                              <a:lnTo>
                                <a:pt x="56" y="176"/>
                              </a:lnTo>
                              <a:lnTo>
                                <a:pt x="50" y="174"/>
                              </a:lnTo>
                              <a:lnTo>
                                <a:pt x="43" y="171"/>
                              </a:lnTo>
                              <a:lnTo>
                                <a:pt x="38" y="168"/>
                              </a:lnTo>
                              <a:lnTo>
                                <a:pt x="32" y="165"/>
                              </a:lnTo>
                              <a:lnTo>
                                <a:pt x="27" y="161"/>
                              </a:lnTo>
                              <a:lnTo>
                                <a:pt x="21" y="158"/>
                              </a:lnTo>
                              <a:lnTo>
                                <a:pt x="18" y="153"/>
                              </a:lnTo>
                              <a:lnTo>
                                <a:pt x="13" y="149"/>
                              </a:lnTo>
                              <a:lnTo>
                                <a:pt x="9" y="146"/>
                              </a:lnTo>
                              <a:lnTo>
                                <a:pt x="6" y="142"/>
                              </a:lnTo>
                              <a:lnTo>
                                <a:pt x="4" y="138"/>
                              </a:lnTo>
                              <a:lnTo>
                                <a:pt x="2" y="136"/>
                              </a:lnTo>
                              <a:lnTo>
                                <a:pt x="1" y="133"/>
                              </a:lnTo>
                              <a:lnTo>
                                <a:pt x="0" y="132"/>
                              </a:lnTo>
                              <a:lnTo>
                                <a:pt x="0" y="131"/>
                              </a:lnTo>
                              <a:lnTo>
                                <a:pt x="0" y="133"/>
                              </a:lnTo>
                              <a:lnTo>
                                <a:pt x="2" y="133"/>
                              </a:lnTo>
                              <a:lnTo>
                                <a:pt x="4" y="135"/>
                              </a:lnTo>
                              <a:lnTo>
                                <a:pt x="8" y="136"/>
                              </a:lnTo>
                              <a:lnTo>
                                <a:pt x="11" y="138"/>
                              </a:lnTo>
                              <a:lnTo>
                                <a:pt x="16" y="139"/>
                              </a:lnTo>
                              <a:lnTo>
                                <a:pt x="21" y="141"/>
                              </a:lnTo>
                              <a:lnTo>
                                <a:pt x="27" y="142"/>
                              </a:lnTo>
                              <a:lnTo>
                                <a:pt x="33" y="144"/>
                              </a:lnTo>
                              <a:lnTo>
                                <a:pt x="39" y="146"/>
                              </a:lnTo>
                              <a:lnTo>
                                <a:pt x="44" y="147"/>
                              </a:lnTo>
                              <a:lnTo>
                                <a:pt x="51" y="147"/>
                              </a:lnTo>
                              <a:lnTo>
                                <a:pt x="56" y="149"/>
                              </a:lnTo>
                              <a:lnTo>
                                <a:pt x="62" y="149"/>
                              </a:lnTo>
                              <a:lnTo>
                                <a:pt x="67" y="149"/>
                              </a:lnTo>
                              <a:lnTo>
                                <a:pt x="73" y="147"/>
                              </a:lnTo>
                              <a:lnTo>
                                <a:pt x="76" y="147"/>
                              </a:lnTo>
                              <a:lnTo>
                                <a:pt x="82" y="146"/>
                              </a:lnTo>
                              <a:lnTo>
                                <a:pt x="86" y="145"/>
                              </a:lnTo>
                              <a:lnTo>
                                <a:pt x="91" y="143"/>
                              </a:lnTo>
                              <a:lnTo>
                                <a:pt x="94" y="142"/>
                              </a:lnTo>
                              <a:lnTo>
                                <a:pt x="98" y="140"/>
                              </a:lnTo>
                              <a:lnTo>
                                <a:pt x="102" y="138"/>
                              </a:lnTo>
                              <a:lnTo>
                                <a:pt x="105" y="136"/>
                              </a:lnTo>
                              <a:lnTo>
                                <a:pt x="107" y="135"/>
                              </a:lnTo>
                              <a:lnTo>
                                <a:pt x="110" y="133"/>
                              </a:lnTo>
                              <a:lnTo>
                                <a:pt x="113" y="131"/>
                              </a:lnTo>
                              <a:lnTo>
                                <a:pt x="117" y="128"/>
                              </a:lnTo>
                              <a:lnTo>
                                <a:pt x="119" y="127"/>
                              </a:lnTo>
                              <a:lnTo>
                                <a:pt x="123" y="123"/>
                              </a:lnTo>
                              <a:lnTo>
                                <a:pt x="126" y="121"/>
                              </a:lnTo>
                              <a:lnTo>
                                <a:pt x="129" y="117"/>
                              </a:lnTo>
                              <a:lnTo>
                                <a:pt x="131" y="115"/>
                              </a:lnTo>
                              <a:lnTo>
                                <a:pt x="134" y="112"/>
                              </a:lnTo>
                              <a:lnTo>
                                <a:pt x="135" y="110"/>
                              </a:lnTo>
                              <a:lnTo>
                                <a:pt x="139" y="107"/>
                              </a:lnTo>
                              <a:lnTo>
                                <a:pt x="141" y="103"/>
                              </a:lnTo>
                              <a:lnTo>
                                <a:pt x="143" y="99"/>
                              </a:lnTo>
                              <a:lnTo>
                                <a:pt x="144" y="96"/>
                              </a:lnTo>
                              <a:lnTo>
                                <a:pt x="147" y="92"/>
                              </a:lnTo>
                              <a:lnTo>
                                <a:pt x="147" y="88"/>
                              </a:lnTo>
                              <a:lnTo>
                                <a:pt x="149" y="85"/>
                              </a:lnTo>
                              <a:lnTo>
                                <a:pt x="150" y="81"/>
                              </a:lnTo>
                              <a:lnTo>
                                <a:pt x="151" y="76"/>
                              </a:lnTo>
                              <a:lnTo>
                                <a:pt x="151" y="73"/>
                              </a:lnTo>
                              <a:lnTo>
                                <a:pt x="152" y="67"/>
                              </a:lnTo>
                              <a:lnTo>
                                <a:pt x="152" y="64"/>
                              </a:lnTo>
                              <a:lnTo>
                                <a:pt x="153" y="58"/>
                              </a:lnTo>
                              <a:lnTo>
                                <a:pt x="151" y="57"/>
                              </a:lnTo>
                              <a:lnTo>
                                <a:pt x="151" y="54"/>
                              </a:lnTo>
                              <a:lnTo>
                                <a:pt x="150" y="50"/>
                              </a:lnTo>
                              <a:lnTo>
                                <a:pt x="150" y="46"/>
                              </a:lnTo>
                              <a:lnTo>
                                <a:pt x="148" y="42"/>
                              </a:lnTo>
                              <a:lnTo>
                                <a:pt x="147" y="37"/>
                              </a:lnTo>
                              <a:lnTo>
                                <a:pt x="145" y="32"/>
                              </a:lnTo>
                              <a:lnTo>
                                <a:pt x="145" y="26"/>
                              </a:lnTo>
                              <a:lnTo>
                                <a:pt x="144" y="23"/>
                              </a:lnTo>
                              <a:lnTo>
                                <a:pt x="143" y="18"/>
                              </a:lnTo>
                              <a:lnTo>
                                <a:pt x="141" y="13"/>
                              </a:lnTo>
                              <a:lnTo>
                                <a:pt x="141" y="8"/>
                              </a:lnTo>
                              <a:lnTo>
                                <a:pt x="140" y="6"/>
                              </a:lnTo>
                              <a:lnTo>
                                <a:pt x="140" y="3"/>
                              </a:lnTo>
                              <a:lnTo>
                                <a:pt x="140" y="2"/>
                              </a:lnTo>
                              <a:lnTo>
                                <a:pt x="140" y="0"/>
                              </a:lnTo>
                              <a:lnTo>
                                <a:pt x="140" y="2"/>
                              </a:lnTo>
                              <a:lnTo>
                                <a:pt x="141" y="2"/>
                              </a:lnTo>
                              <a:lnTo>
                                <a:pt x="143" y="4"/>
                              </a:lnTo>
                              <a:lnTo>
                                <a:pt x="144" y="4"/>
                              </a:lnTo>
                              <a:lnTo>
                                <a:pt x="146" y="7"/>
                              </a:lnTo>
                              <a:lnTo>
                                <a:pt x="148" y="9"/>
                              </a:lnTo>
                              <a:lnTo>
                                <a:pt x="150" y="11"/>
                              </a:lnTo>
                              <a:lnTo>
                                <a:pt x="154" y="13"/>
                              </a:lnTo>
                              <a:lnTo>
                                <a:pt x="156" y="17"/>
                              </a:lnTo>
                              <a:lnTo>
                                <a:pt x="159" y="20"/>
                              </a:lnTo>
                              <a:lnTo>
                                <a:pt x="160" y="23"/>
                              </a:lnTo>
                              <a:lnTo>
                                <a:pt x="164" y="26"/>
                              </a:lnTo>
                              <a:lnTo>
                                <a:pt x="166" y="30"/>
                              </a:lnTo>
                              <a:lnTo>
                                <a:pt x="169" y="34"/>
                              </a:lnTo>
                              <a:lnTo>
                                <a:pt x="171" y="37"/>
                              </a:lnTo>
                              <a:lnTo>
                                <a:pt x="174" y="41"/>
                              </a:lnTo>
                            </a:path>
                          </a:pathLst>
                        </a:custGeom>
                        <a:solidFill>
                          <a:srgbClr val="C2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48" name="Group 1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6" y="2024"/>
                        <a:ext cx="86" cy="80"/>
                        <a:chOff x="766" y="2294"/>
                        <a:chExt cx="94" cy="91"/>
                      </a:xfrm>
                    </p:grpSpPr>
                    <p:sp>
                      <p:nvSpPr>
                        <p:cNvPr id="257" name="Oval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6" y="2294"/>
                          <a:ext cx="94" cy="91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8" name="Freeform 1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8" y="2297"/>
                          <a:ext cx="63" cy="59"/>
                        </a:xfrm>
                        <a:custGeom>
                          <a:avLst/>
                          <a:gdLst>
                            <a:gd name="T0" fmla="*/ 35 w 63"/>
                            <a:gd name="T1" fmla="*/ 2 h 59"/>
                            <a:gd name="T2" fmla="*/ 27 w 63"/>
                            <a:gd name="T3" fmla="*/ 3 h 59"/>
                            <a:gd name="T4" fmla="*/ 20 w 63"/>
                            <a:gd name="T5" fmla="*/ 6 h 59"/>
                            <a:gd name="T6" fmla="*/ 13 w 63"/>
                            <a:gd name="T7" fmla="*/ 10 h 59"/>
                            <a:gd name="T8" fmla="*/ 7 w 63"/>
                            <a:gd name="T9" fmla="*/ 16 h 59"/>
                            <a:gd name="T10" fmla="*/ 4 w 63"/>
                            <a:gd name="T11" fmla="*/ 22 h 59"/>
                            <a:gd name="T12" fmla="*/ 1 w 63"/>
                            <a:gd name="T13" fmla="*/ 29 h 59"/>
                            <a:gd name="T14" fmla="*/ 0 w 63"/>
                            <a:gd name="T15" fmla="*/ 37 h 59"/>
                            <a:gd name="T16" fmla="*/ 0 w 63"/>
                            <a:gd name="T17" fmla="*/ 44 h 59"/>
                            <a:gd name="T18" fmla="*/ 2 w 63"/>
                            <a:gd name="T19" fmla="*/ 51 h 59"/>
                            <a:gd name="T20" fmla="*/ 6 w 63"/>
                            <a:gd name="T21" fmla="*/ 54 h 59"/>
                            <a:gd name="T22" fmla="*/ 10 w 63"/>
                            <a:gd name="T23" fmla="*/ 57 h 59"/>
                            <a:gd name="T24" fmla="*/ 15 w 63"/>
                            <a:gd name="T25" fmla="*/ 58 h 59"/>
                            <a:gd name="T26" fmla="*/ 21 w 63"/>
                            <a:gd name="T27" fmla="*/ 58 h 59"/>
                            <a:gd name="T28" fmla="*/ 26 w 63"/>
                            <a:gd name="T29" fmla="*/ 58 h 59"/>
                            <a:gd name="T30" fmla="*/ 30 w 63"/>
                            <a:gd name="T31" fmla="*/ 58 h 59"/>
                            <a:gd name="T32" fmla="*/ 35 w 63"/>
                            <a:gd name="T33" fmla="*/ 57 h 59"/>
                            <a:gd name="T34" fmla="*/ 38 w 63"/>
                            <a:gd name="T35" fmla="*/ 57 h 59"/>
                            <a:gd name="T36" fmla="*/ 44 w 63"/>
                            <a:gd name="T37" fmla="*/ 54 h 59"/>
                            <a:gd name="T38" fmla="*/ 47 w 63"/>
                            <a:gd name="T39" fmla="*/ 51 h 59"/>
                            <a:gd name="T40" fmla="*/ 53 w 63"/>
                            <a:gd name="T41" fmla="*/ 47 h 59"/>
                            <a:gd name="T42" fmla="*/ 56 w 63"/>
                            <a:gd name="T43" fmla="*/ 43 h 59"/>
                            <a:gd name="T44" fmla="*/ 58 w 63"/>
                            <a:gd name="T45" fmla="*/ 38 h 59"/>
                            <a:gd name="T46" fmla="*/ 60 w 63"/>
                            <a:gd name="T47" fmla="*/ 31 h 59"/>
                            <a:gd name="T48" fmla="*/ 62 w 63"/>
                            <a:gd name="T49" fmla="*/ 25 h 59"/>
                            <a:gd name="T50" fmla="*/ 62 w 63"/>
                            <a:gd name="T51" fmla="*/ 19 h 59"/>
                            <a:gd name="T52" fmla="*/ 60 w 63"/>
                            <a:gd name="T53" fmla="*/ 14 h 59"/>
                            <a:gd name="T54" fmla="*/ 59 w 63"/>
                            <a:gd name="T55" fmla="*/ 10 h 59"/>
                            <a:gd name="T56" fmla="*/ 57 w 63"/>
                            <a:gd name="T57" fmla="*/ 6 h 59"/>
                            <a:gd name="T58" fmla="*/ 53 w 63"/>
                            <a:gd name="T59" fmla="*/ 3 h 59"/>
                            <a:gd name="T60" fmla="*/ 48 w 63"/>
                            <a:gd name="T61" fmla="*/ 2 h 59"/>
                            <a:gd name="T62" fmla="*/ 42 w 63"/>
                            <a:gd name="T63" fmla="*/ 1 h 59"/>
                            <a:gd name="T64" fmla="*/ 41 w 63"/>
                            <a:gd name="T65" fmla="*/ 0 h 5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59"/>
                            <a:gd name="T101" fmla="*/ 63 w 63"/>
                            <a:gd name="T102" fmla="*/ 59 h 5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59">
                              <a:moveTo>
                                <a:pt x="41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3"/>
                              </a:lnTo>
                              <a:lnTo>
                                <a:pt x="24" y="4"/>
                              </a:lnTo>
                              <a:lnTo>
                                <a:pt x="20" y="6"/>
                              </a:lnTo>
                              <a:lnTo>
                                <a:pt x="16" y="8"/>
                              </a:lnTo>
                              <a:lnTo>
                                <a:pt x="13" y="10"/>
                              </a:lnTo>
                              <a:lnTo>
                                <a:pt x="11" y="12"/>
                              </a:lnTo>
                              <a:lnTo>
                                <a:pt x="7" y="16"/>
                              </a:lnTo>
                              <a:lnTo>
                                <a:pt x="6" y="19"/>
                              </a:lnTo>
                              <a:lnTo>
                                <a:pt x="4" y="22"/>
                              </a:lnTo>
                              <a:lnTo>
                                <a:pt x="3" y="25"/>
                              </a:lnTo>
                              <a:lnTo>
                                <a:pt x="1" y="29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4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4" y="53"/>
                              </a:lnTo>
                              <a:lnTo>
                                <a:pt x="6" y="54"/>
                              </a:lnTo>
                              <a:lnTo>
                                <a:pt x="8" y="56"/>
                              </a:lnTo>
                              <a:lnTo>
                                <a:pt x="10" y="57"/>
                              </a:lnTo>
                              <a:lnTo>
                                <a:pt x="13" y="57"/>
                              </a:lnTo>
                              <a:lnTo>
                                <a:pt x="15" y="58"/>
                              </a:lnTo>
                              <a:lnTo>
                                <a:pt x="19" y="58"/>
                              </a:lnTo>
                              <a:lnTo>
                                <a:pt x="21" y="58"/>
                              </a:lnTo>
                              <a:lnTo>
                                <a:pt x="24" y="58"/>
                              </a:lnTo>
                              <a:lnTo>
                                <a:pt x="26" y="58"/>
                              </a:lnTo>
                              <a:lnTo>
                                <a:pt x="28" y="58"/>
                              </a:lnTo>
                              <a:lnTo>
                                <a:pt x="30" y="58"/>
                              </a:lnTo>
                              <a:lnTo>
                                <a:pt x="33" y="57"/>
                              </a:lnTo>
                              <a:lnTo>
                                <a:pt x="35" y="57"/>
                              </a:lnTo>
                              <a:lnTo>
                                <a:pt x="37" y="57"/>
                              </a:lnTo>
                              <a:lnTo>
                                <a:pt x="38" y="57"/>
                              </a:lnTo>
                              <a:lnTo>
                                <a:pt x="42" y="55"/>
                              </a:lnTo>
                              <a:lnTo>
                                <a:pt x="44" y="54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1" y="49"/>
                              </a:lnTo>
                              <a:lnTo>
                                <a:pt x="53" y="47"/>
                              </a:lnTo>
                              <a:lnTo>
                                <a:pt x="54" y="45"/>
                              </a:lnTo>
                              <a:lnTo>
                                <a:pt x="56" y="43"/>
                              </a:lnTo>
                              <a:lnTo>
                                <a:pt x="58" y="39"/>
                              </a:lnTo>
                              <a:lnTo>
                                <a:pt x="58" y="38"/>
                              </a:lnTo>
                              <a:lnTo>
                                <a:pt x="60" y="34"/>
                              </a:lnTo>
                              <a:lnTo>
                                <a:pt x="60" y="31"/>
                              </a:lnTo>
                              <a:lnTo>
                                <a:pt x="62" y="27"/>
                              </a:lnTo>
                              <a:lnTo>
                                <a:pt x="62" y="25"/>
                              </a:lnTo>
                              <a:lnTo>
                                <a:pt x="62" y="22"/>
                              </a:lnTo>
                              <a:lnTo>
                                <a:pt x="62" y="19"/>
                              </a:lnTo>
                              <a:lnTo>
                                <a:pt x="62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9" y="10"/>
                              </a:lnTo>
                              <a:lnTo>
                                <a:pt x="59" y="7"/>
                              </a:lnTo>
                              <a:lnTo>
                                <a:pt x="57" y="6"/>
                              </a:lnTo>
                              <a:lnTo>
                                <a:pt x="55" y="4"/>
                              </a:lnTo>
                              <a:lnTo>
                                <a:pt x="53" y="3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1"/>
                              </a:lnTo>
                              <a:lnTo>
                                <a:pt x="42" y="1"/>
                              </a:lnTo>
                              <a:lnTo>
                                <a:pt x="41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9" name="Freeform 2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2" y="2297"/>
                          <a:ext cx="44" cy="42"/>
                        </a:xfrm>
                        <a:custGeom>
                          <a:avLst/>
                          <a:gdLst>
                            <a:gd name="T0" fmla="*/ 25 w 44"/>
                            <a:gd name="T1" fmla="*/ 2 h 42"/>
                            <a:gd name="T2" fmla="*/ 18 w 44"/>
                            <a:gd name="T3" fmla="*/ 4 h 42"/>
                            <a:gd name="T4" fmla="*/ 12 w 44"/>
                            <a:gd name="T5" fmla="*/ 5 h 42"/>
                            <a:gd name="T6" fmla="*/ 9 w 44"/>
                            <a:gd name="T7" fmla="*/ 9 h 42"/>
                            <a:gd name="T8" fmla="*/ 5 w 44"/>
                            <a:gd name="T9" fmla="*/ 12 h 42"/>
                            <a:gd name="T10" fmla="*/ 2 w 44"/>
                            <a:gd name="T11" fmla="*/ 17 h 42"/>
                            <a:gd name="T12" fmla="*/ 0 w 44"/>
                            <a:gd name="T13" fmla="*/ 22 h 42"/>
                            <a:gd name="T14" fmla="*/ 0 w 44"/>
                            <a:gd name="T15" fmla="*/ 26 h 42"/>
                            <a:gd name="T16" fmla="*/ 0 w 44"/>
                            <a:gd name="T17" fmla="*/ 32 h 42"/>
                            <a:gd name="T18" fmla="*/ 1 w 44"/>
                            <a:gd name="T19" fmla="*/ 36 h 42"/>
                            <a:gd name="T20" fmla="*/ 3 w 44"/>
                            <a:gd name="T21" fmla="*/ 39 h 42"/>
                            <a:gd name="T22" fmla="*/ 7 w 44"/>
                            <a:gd name="T23" fmla="*/ 41 h 42"/>
                            <a:gd name="T24" fmla="*/ 10 w 44"/>
                            <a:gd name="T25" fmla="*/ 41 h 42"/>
                            <a:gd name="T26" fmla="*/ 14 w 44"/>
                            <a:gd name="T27" fmla="*/ 41 h 42"/>
                            <a:gd name="T28" fmla="*/ 17 w 44"/>
                            <a:gd name="T29" fmla="*/ 41 h 42"/>
                            <a:gd name="T30" fmla="*/ 21 w 44"/>
                            <a:gd name="T31" fmla="*/ 41 h 42"/>
                            <a:gd name="T32" fmla="*/ 23 w 44"/>
                            <a:gd name="T33" fmla="*/ 40 h 42"/>
                            <a:gd name="T34" fmla="*/ 26 w 44"/>
                            <a:gd name="T35" fmla="*/ 40 h 42"/>
                            <a:gd name="T36" fmla="*/ 30 w 44"/>
                            <a:gd name="T37" fmla="*/ 39 h 42"/>
                            <a:gd name="T38" fmla="*/ 33 w 44"/>
                            <a:gd name="T39" fmla="*/ 36 h 42"/>
                            <a:gd name="T40" fmla="*/ 35 w 44"/>
                            <a:gd name="T41" fmla="*/ 34 h 42"/>
                            <a:gd name="T42" fmla="*/ 38 w 44"/>
                            <a:gd name="T43" fmla="*/ 30 h 42"/>
                            <a:gd name="T44" fmla="*/ 40 w 44"/>
                            <a:gd name="T45" fmla="*/ 26 h 42"/>
                            <a:gd name="T46" fmla="*/ 41 w 44"/>
                            <a:gd name="T47" fmla="*/ 22 h 42"/>
                            <a:gd name="T48" fmla="*/ 43 w 44"/>
                            <a:gd name="T49" fmla="*/ 17 h 42"/>
                            <a:gd name="T50" fmla="*/ 43 w 44"/>
                            <a:gd name="T51" fmla="*/ 13 h 42"/>
                            <a:gd name="T52" fmla="*/ 41 w 44"/>
                            <a:gd name="T53" fmla="*/ 11 h 42"/>
                            <a:gd name="T54" fmla="*/ 40 w 44"/>
                            <a:gd name="T55" fmla="*/ 7 h 42"/>
                            <a:gd name="T56" fmla="*/ 38 w 44"/>
                            <a:gd name="T57" fmla="*/ 5 h 42"/>
                            <a:gd name="T58" fmla="*/ 36 w 44"/>
                            <a:gd name="T59" fmla="*/ 4 h 42"/>
                            <a:gd name="T60" fmla="*/ 33 w 44"/>
                            <a:gd name="T61" fmla="*/ 2 h 42"/>
                            <a:gd name="T62" fmla="*/ 30 w 44"/>
                            <a:gd name="T63" fmla="*/ 2 h 42"/>
                            <a:gd name="T64" fmla="*/ 28 w 44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42"/>
                            <a:gd name="T101" fmla="*/ 44 w 44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42">
                              <a:moveTo>
                                <a:pt x="28" y="0"/>
                              </a:moveTo>
                              <a:lnTo>
                                <a:pt x="25" y="2"/>
                              </a:lnTo>
                              <a:lnTo>
                                <a:pt x="21" y="2"/>
                              </a:lnTo>
                              <a:lnTo>
                                <a:pt x="18" y="4"/>
                              </a:lnTo>
                              <a:lnTo>
                                <a:pt x="16" y="4"/>
                              </a:lnTo>
                              <a:lnTo>
                                <a:pt x="12" y="5"/>
                              </a:lnTo>
                              <a:lnTo>
                                <a:pt x="10" y="7"/>
                              </a:lnTo>
                              <a:lnTo>
                                <a:pt x="9" y="9"/>
                              </a:lnTo>
                              <a:lnTo>
                                <a:pt x="7" y="9"/>
                              </a:lnTo>
                              <a:lnTo>
                                <a:pt x="5" y="12"/>
                              </a:lnTo>
                              <a:lnTo>
                                <a:pt x="3" y="14"/>
                              </a:lnTo>
                              <a:lnTo>
                                <a:pt x="2" y="17"/>
                              </a:lnTo>
                              <a:lnTo>
                                <a:pt x="2" y="18"/>
                              </a:lnTo>
                              <a:lnTo>
                                <a:pt x="0" y="22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8"/>
                              </a:lnTo>
                              <a:lnTo>
                                <a:pt x="0" y="32"/>
                              </a:lnTo>
                              <a:lnTo>
                                <a:pt x="0" y="34"/>
                              </a:lnTo>
                              <a:lnTo>
                                <a:pt x="1" y="36"/>
                              </a:lnTo>
                              <a:lnTo>
                                <a:pt x="2" y="37"/>
                              </a:lnTo>
                              <a:lnTo>
                                <a:pt x="3" y="39"/>
                              </a:lnTo>
                              <a:lnTo>
                                <a:pt x="5" y="39"/>
                              </a:lnTo>
                              <a:lnTo>
                                <a:pt x="7" y="41"/>
                              </a:lnTo>
                              <a:lnTo>
                                <a:pt x="9" y="41"/>
                              </a:lnTo>
                              <a:lnTo>
                                <a:pt x="10" y="41"/>
                              </a:lnTo>
                              <a:lnTo>
                                <a:pt x="12" y="41"/>
                              </a:lnTo>
                              <a:lnTo>
                                <a:pt x="14" y="41"/>
                              </a:lnTo>
                              <a:lnTo>
                                <a:pt x="16" y="41"/>
                              </a:lnTo>
                              <a:lnTo>
                                <a:pt x="17" y="41"/>
                              </a:lnTo>
                              <a:lnTo>
                                <a:pt x="19" y="41"/>
                              </a:lnTo>
                              <a:lnTo>
                                <a:pt x="21" y="41"/>
                              </a:lnTo>
                              <a:lnTo>
                                <a:pt x="22" y="40"/>
                              </a:lnTo>
                              <a:lnTo>
                                <a:pt x="23" y="40"/>
                              </a:lnTo>
                              <a:lnTo>
                                <a:pt x="25" y="40"/>
                              </a:lnTo>
                              <a:lnTo>
                                <a:pt x="26" y="40"/>
                              </a:lnTo>
                              <a:lnTo>
                                <a:pt x="28" y="39"/>
                              </a:lnTo>
                              <a:lnTo>
                                <a:pt x="30" y="39"/>
                              </a:lnTo>
                              <a:lnTo>
                                <a:pt x="31" y="37"/>
                              </a:lnTo>
                              <a:lnTo>
                                <a:pt x="33" y="36"/>
                              </a:lnTo>
                              <a:lnTo>
                                <a:pt x="35" y="34"/>
                              </a:lnTo>
                              <a:lnTo>
                                <a:pt x="37" y="32"/>
                              </a:lnTo>
                              <a:lnTo>
                                <a:pt x="38" y="30"/>
                              </a:lnTo>
                              <a:lnTo>
                                <a:pt x="40" y="28"/>
                              </a:lnTo>
                              <a:lnTo>
                                <a:pt x="40" y="26"/>
                              </a:lnTo>
                              <a:lnTo>
                                <a:pt x="41" y="24"/>
                              </a:lnTo>
                              <a:lnTo>
                                <a:pt x="41" y="22"/>
                              </a:lnTo>
                              <a:lnTo>
                                <a:pt x="43" y="19"/>
                              </a:lnTo>
                              <a:lnTo>
                                <a:pt x="43" y="17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1" y="11"/>
                              </a:lnTo>
                              <a:lnTo>
                                <a:pt x="41" y="9"/>
                              </a:lnTo>
                              <a:lnTo>
                                <a:pt x="40" y="7"/>
                              </a:lnTo>
                              <a:lnTo>
                                <a:pt x="40" y="5"/>
                              </a:lnTo>
                              <a:lnTo>
                                <a:pt x="38" y="5"/>
                              </a:lnTo>
                              <a:lnTo>
                                <a:pt x="37" y="4"/>
                              </a:lnTo>
                              <a:lnTo>
                                <a:pt x="36" y="4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1" y="2"/>
                              </a:lnTo>
                              <a:lnTo>
                                <a:pt x="30" y="2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0" name="Freeform 2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82" y="2310"/>
                          <a:ext cx="22" cy="19"/>
                        </a:xfrm>
                        <a:custGeom>
                          <a:avLst/>
                          <a:gdLst>
                            <a:gd name="T0" fmla="*/ 12 w 22"/>
                            <a:gd name="T1" fmla="*/ 2 h 19"/>
                            <a:gd name="T2" fmla="*/ 8 w 22"/>
                            <a:gd name="T3" fmla="*/ 2 h 19"/>
                            <a:gd name="T4" fmla="*/ 6 w 22"/>
                            <a:gd name="T5" fmla="*/ 4 h 19"/>
                            <a:gd name="T6" fmla="*/ 4 w 22"/>
                            <a:gd name="T7" fmla="*/ 4 h 19"/>
                            <a:gd name="T8" fmla="*/ 2 w 22"/>
                            <a:gd name="T9" fmla="*/ 6 h 19"/>
                            <a:gd name="T10" fmla="*/ 1 w 22"/>
                            <a:gd name="T11" fmla="*/ 8 h 19"/>
                            <a:gd name="T12" fmla="*/ 0 w 22"/>
                            <a:gd name="T13" fmla="*/ 10 h 19"/>
                            <a:gd name="T14" fmla="*/ 0 w 22"/>
                            <a:gd name="T15" fmla="*/ 12 h 19"/>
                            <a:gd name="T16" fmla="*/ 0 w 22"/>
                            <a:gd name="T17" fmla="*/ 13 h 19"/>
                            <a:gd name="T18" fmla="*/ 0 w 22"/>
                            <a:gd name="T19" fmla="*/ 16 h 19"/>
                            <a:gd name="T20" fmla="*/ 1 w 22"/>
                            <a:gd name="T21" fmla="*/ 17 h 19"/>
                            <a:gd name="T22" fmla="*/ 2 w 22"/>
                            <a:gd name="T23" fmla="*/ 17 h 19"/>
                            <a:gd name="T24" fmla="*/ 4 w 22"/>
                            <a:gd name="T25" fmla="*/ 18 h 19"/>
                            <a:gd name="T26" fmla="*/ 6 w 22"/>
                            <a:gd name="T27" fmla="*/ 18 h 19"/>
                            <a:gd name="T28" fmla="*/ 8 w 22"/>
                            <a:gd name="T29" fmla="*/ 18 h 19"/>
                            <a:gd name="T30" fmla="*/ 10 w 22"/>
                            <a:gd name="T31" fmla="*/ 18 h 19"/>
                            <a:gd name="T32" fmla="*/ 11 w 22"/>
                            <a:gd name="T33" fmla="*/ 16 h 19"/>
                            <a:gd name="T34" fmla="*/ 11 w 22"/>
                            <a:gd name="T35" fmla="*/ 16 h 19"/>
                            <a:gd name="T36" fmla="*/ 13 w 22"/>
                            <a:gd name="T37" fmla="*/ 16 h 19"/>
                            <a:gd name="T38" fmla="*/ 15 w 22"/>
                            <a:gd name="T39" fmla="*/ 16 h 19"/>
                            <a:gd name="T40" fmla="*/ 16 w 22"/>
                            <a:gd name="T41" fmla="*/ 15 h 19"/>
                            <a:gd name="T42" fmla="*/ 16 w 22"/>
                            <a:gd name="T43" fmla="*/ 13 h 19"/>
                            <a:gd name="T44" fmla="*/ 18 w 22"/>
                            <a:gd name="T45" fmla="*/ 12 h 19"/>
                            <a:gd name="T46" fmla="*/ 19 w 22"/>
                            <a:gd name="T47" fmla="*/ 9 h 19"/>
                            <a:gd name="T48" fmla="*/ 20 w 22"/>
                            <a:gd name="T49" fmla="*/ 7 h 19"/>
                            <a:gd name="T50" fmla="*/ 20 w 22"/>
                            <a:gd name="T51" fmla="*/ 7 h 19"/>
                            <a:gd name="T52" fmla="*/ 19 w 22"/>
                            <a:gd name="T53" fmla="*/ 5 h 19"/>
                            <a:gd name="T54" fmla="*/ 19 w 22"/>
                            <a:gd name="T55" fmla="*/ 4 h 19"/>
                            <a:gd name="T56" fmla="*/ 17 w 22"/>
                            <a:gd name="T57" fmla="*/ 2 h 19"/>
                            <a:gd name="T58" fmla="*/ 16 w 22"/>
                            <a:gd name="T59" fmla="*/ 2 h 19"/>
                            <a:gd name="T60" fmla="*/ 14 w 22"/>
                            <a:gd name="T61" fmla="*/ 2 h 19"/>
                            <a:gd name="T62" fmla="*/ 13 w 22"/>
                            <a:gd name="T63" fmla="*/ 2 h 19"/>
                            <a:gd name="T64" fmla="*/ 13 w 22"/>
                            <a:gd name="T65" fmla="*/ 0 h 1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2"/>
                            <a:gd name="T100" fmla="*/ 0 h 19"/>
                            <a:gd name="T101" fmla="*/ 22 w 22"/>
                            <a:gd name="T102" fmla="*/ 19 h 1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2" h="19">
                              <a:moveTo>
                                <a:pt x="13" y="0"/>
                              </a:moveTo>
                              <a:lnTo>
                                <a:pt x="12" y="2"/>
                              </a:lnTo>
                              <a:lnTo>
                                <a:pt x="10" y="2"/>
                              </a:lnTo>
                              <a:lnTo>
                                <a:pt x="8" y="2"/>
                              </a:lnTo>
                              <a:lnTo>
                                <a:pt x="6" y="4"/>
                              </a:lnTo>
                              <a:lnTo>
                                <a:pt x="5" y="4"/>
                              </a:lnTo>
                              <a:lnTo>
                                <a:pt x="4" y="4"/>
                              </a:lnTo>
                              <a:lnTo>
                                <a:pt x="2" y="6"/>
                              </a:lnTo>
                              <a:lnTo>
                                <a:pt x="1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1" y="16"/>
                              </a:lnTo>
                              <a:lnTo>
                                <a:pt x="1" y="17"/>
                              </a:lnTo>
                              <a:lnTo>
                                <a:pt x="2" y="17"/>
                              </a:lnTo>
                              <a:lnTo>
                                <a:pt x="4" y="17"/>
                              </a:lnTo>
                              <a:lnTo>
                                <a:pt x="4" y="18"/>
                              </a:lnTo>
                              <a:lnTo>
                                <a:pt x="6" y="18"/>
                              </a:lnTo>
                              <a:lnTo>
                                <a:pt x="8" y="18"/>
                              </a:lnTo>
                              <a:lnTo>
                                <a:pt x="10" y="18"/>
                              </a:lnTo>
                              <a:lnTo>
                                <a:pt x="11" y="16"/>
                              </a:lnTo>
                              <a:lnTo>
                                <a:pt x="13" y="16"/>
                              </a:lnTo>
                              <a:lnTo>
                                <a:pt x="15" y="16"/>
                              </a:lnTo>
                              <a:lnTo>
                                <a:pt x="16" y="15"/>
                              </a:lnTo>
                              <a:lnTo>
                                <a:pt x="16" y="13"/>
                              </a:lnTo>
                              <a:lnTo>
                                <a:pt x="18" y="12"/>
                              </a:lnTo>
                              <a:lnTo>
                                <a:pt x="19" y="10"/>
                              </a:lnTo>
                              <a:lnTo>
                                <a:pt x="19" y="9"/>
                              </a:lnTo>
                              <a:lnTo>
                                <a:pt x="21" y="7"/>
                              </a:lnTo>
                              <a:lnTo>
                                <a:pt x="20" y="7"/>
                              </a:lnTo>
                              <a:lnTo>
                                <a:pt x="20" y="5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9" y="2"/>
                              </a:lnTo>
                              <a:lnTo>
                                <a:pt x="17" y="2"/>
                              </a:lnTo>
                              <a:lnTo>
                                <a:pt x="16" y="2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1" name="Freeform 2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4" y="2301"/>
                          <a:ext cx="85" cy="84"/>
                        </a:xfrm>
                        <a:custGeom>
                          <a:avLst/>
                          <a:gdLst>
                            <a:gd name="T0" fmla="*/ 81 w 85"/>
                            <a:gd name="T1" fmla="*/ 24 h 84"/>
                            <a:gd name="T2" fmla="*/ 82 w 85"/>
                            <a:gd name="T3" fmla="*/ 29 h 84"/>
                            <a:gd name="T4" fmla="*/ 84 w 85"/>
                            <a:gd name="T5" fmla="*/ 30 h 84"/>
                            <a:gd name="T6" fmla="*/ 83 w 85"/>
                            <a:gd name="T7" fmla="*/ 34 h 84"/>
                            <a:gd name="T8" fmla="*/ 83 w 85"/>
                            <a:gd name="T9" fmla="*/ 37 h 84"/>
                            <a:gd name="T10" fmla="*/ 81 w 85"/>
                            <a:gd name="T11" fmla="*/ 41 h 84"/>
                            <a:gd name="T12" fmla="*/ 81 w 85"/>
                            <a:gd name="T13" fmla="*/ 47 h 84"/>
                            <a:gd name="T14" fmla="*/ 80 w 85"/>
                            <a:gd name="T15" fmla="*/ 52 h 84"/>
                            <a:gd name="T16" fmla="*/ 77 w 85"/>
                            <a:gd name="T17" fmla="*/ 57 h 84"/>
                            <a:gd name="T18" fmla="*/ 74 w 85"/>
                            <a:gd name="T19" fmla="*/ 64 h 84"/>
                            <a:gd name="T20" fmla="*/ 70 w 85"/>
                            <a:gd name="T21" fmla="*/ 69 h 84"/>
                            <a:gd name="T22" fmla="*/ 64 w 85"/>
                            <a:gd name="T23" fmla="*/ 74 h 84"/>
                            <a:gd name="T24" fmla="*/ 58 w 85"/>
                            <a:gd name="T25" fmla="*/ 78 h 84"/>
                            <a:gd name="T26" fmla="*/ 51 w 85"/>
                            <a:gd name="T27" fmla="*/ 81 h 84"/>
                            <a:gd name="T28" fmla="*/ 43 w 85"/>
                            <a:gd name="T29" fmla="*/ 83 h 84"/>
                            <a:gd name="T30" fmla="*/ 32 w 85"/>
                            <a:gd name="T31" fmla="*/ 83 h 84"/>
                            <a:gd name="T32" fmla="*/ 22 w 85"/>
                            <a:gd name="T33" fmla="*/ 82 h 84"/>
                            <a:gd name="T34" fmla="*/ 13 w 85"/>
                            <a:gd name="T35" fmla="*/ 78 h 84"/>
                            <a:gd name="T36" fmla="*/ 8 w 85"/>
                            <a:gd name="T37" fmla="*/ 72 h 84"/>
                            <a:gd name="T38" fmla="*/ 2 w 85"/>
                            <a:gd name="T39" fmla="*/ 68 h 84"/>
                            <a:gd name="T40" fmla="*/ 0 w 85"/>
                            <a:gd name="T41" fmla="*/ 64 h 84"/>
                            <a:gd name="T42" fmla="*/ 0 w 85"/>
                            <a:gd name="T43" fmla="*/ 64 h 84"/>
                            <a:gd name="T44" fmla="*/ 3 w 85"/>
                            <a:gd name="T45" fmla="*/ 65 h 84"/>
                            <a:gd name="T46" fmla="*/ 7 w 85"/>
                            <a:gd name="T47" fmla="*/ 68 h 84"/>
                            <a:gd name="T48" fmla="*/ 16 w 85"/>
                            <a:gd name="T49" fmla="*/ 69 h 84"/>
                            <a:gd name="T50" fmla="*/ 24 w 85"/>
                            <a:gd name="T51" fmla="*/ 70 h 84"/>
                            <a:gd name="T52" fmla="*/ 35 w 85"/>
                            <a:gd name="T53" fmla="*/ 69 h 84"/>
                            <a:gd name="T54" fmla="*/ 40 w 85"/>
                            <a:gd name="T55" fmla="*/ 69 h 84"/>
                            <a:gd name="T56" fmla="*/ 47 w 85"/>
                            <a:gd name="T57" fmla="*/ 65 h 84"/>
                            <a:gd name="T58" fmla="*/ 51 w 85"/>
                            <a:gd name="T59" fmla="*/ 64 h 84"/>
                            <a:gd name="T60" fmla="*/ 56 w 85"/>
                            <a:gd name="T61" fmla="*/ 60 h 84"/>
                            <a:gd name="T62" fmla="*/ 60 w 85"/>
                            <a:gd name="T63" fmla="*/ 56 h 84"/>
                            <a:gd name="T64" fmla="*/ 63 w 85"/>
                            <a:gd name="T65" fmla="*/ 53 h 84"/>
                            <a:gd name="T66" fmla="*/ 66 w 85"/>
                            <a:gd name="T67" fmla="*/ 49 h 84"/>
                            <a:gd name="T68" fmla="*/ 70 w 85"/>
                            <a:gd name="T69" fmla="*/ 43 h 84"/>
                            <a:gd name="T70" fmla="*/ 70 w 85"/>
                            <a:gd name="T71" fmla="*/ 38 h 84"/>
                            <a:gd name="T72" fmla="*/ 72 w 85"/>
                            <a:gd name="T73" fmla="*/ 33 h 84"/>
                            <a:gd name="T74" fmla="*/ 72 w 85"/>
                            <a:gd name="T75" fmla="*/ 27 h 84"/>
                            <a:gd name="T76" fmla="*/ 71 w 85"/>
                            <a:gd name="T77" fmla="*/ 22 h 84"/>
                            <a:gd name="T78" fmla="*/ 69 w 85"/>
                            <a:gd name="T79" fmla="*/ 16 h 84"/>
                            <a:gd name="T80" fmla="*/ 67 w 85"/>
                            <a:gd name="T81" fmla="*/ 9 h 84"/>
                            <a:gd name="T82" fmla="*/ 65 w 85"/>
                            <a:gd name="T83" fmla="*/ 4 h 84"/>
                            <a:gd name="T84" fmla="*/ 65 w 85"/>
                            <a:gd name="T85" fmla="*/ 0 h 84"/>
                            <a:gd name="T86" fmla="*/ 65 w 85"/>
                            <a:gd name="T87" fmla="*/ 2 h 84"/>
                            <a:gd name="T88" fmla="*/ 69 w 85"/>
                            <a:gd name="T89" fmla="*/ 5 h 84"/>
                            <a:gd name="T90" fmla="*/ 72 w 85"/>
                            <a:gd name="T91" fmla="*/ 9 h 84"/>
                            <a:gd name="T92" fmla="*/ 76 w 85"/>
                            <a:gd name="T93" fmla="*/ 14 h 84"/>
                            <a:gd name="T94" fmla="*/ 79 w 85"/>
                            <a:gd name="T95" fmla="*/ 19 h 84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4"/>
                            <a:gd name="T146" fmla="*/ 85 w 85"/>
                            <a:gd name="T147" fmla="*/ 84 h 84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4">
                              <a:moveTo>
                                <a:pt x="80" y="20"/>
                              </a:moveTo>
                              <a:lnTo>
                                <a:pt x="80" y="22"/>
                              </a:lnTo>
                              <a:lnTo>
                                <a:pt x="81" y="24"/>
                              </a:lnTo>
                              <a:lnTo>
                                <a:pt x="81" y="26"/>
                              </a:lnTo>
                              <a:lnTo>
                                <a:pt x="82" y="27"/>
                              </a:lnTo>
                              <a:lnTo>
                                <a:pt x="82" y="29"/>
                              </a:lnTo>
                              <a:lnTo>
                                <a:pt x="82" y="30"/>
                              </a:lnTo>
                              <a:lnTo>
                                <a:pt x="84" y="30"/>
                              </a:lnTo>
                              <a:lnTo>
                                <a:pt x="83" y="31"/>
                              </a:lnTo>
                              <a:lnTo>
                                <a:pt x="83" y="32"/>
                              </a:lnTo>
                              <a:lnTo>
                                <a:pt x="83" y="34"/>
                              </a:lnTo>
                              <a:lnTo>
                                <a:pt x="83" y="35"/>
                              </a:lnTo>
                              <a:lnTo>
                                <a:pt x="83" y="37"/>
                              </a:lnTo>
                              <a:lnTo>
                                <a:pt x="83" y="38"/>
                              </a:lnTo>
                              <a:lnTo>
                                <a:pt x="83" y="40"/>
                              </a:lnTo>
                              <a:lnTo>
                                <a:pt x="81" y="41"/>
                              </a:lnTo>
                              <a:lnTo>
                                <a:pt x="81" y="43"/>
                              </a:lnTo>
                              <a:lnTo>
                                <a:pt x="81" y="45"/>
                              </a:lnTo>
                              <a:lnTo>
                                <a:pt x="81" y="47"/>
                              </a:lnTo>
                              <a:lnTo>
                                <a:pt x="80" y="49"/>
                              </a:lnTo>
                              <a:lnTo>
                                <a:pt x="80" y="50"/>
                              </a:lnTo>
                              <a:lnTo>
                                <a:pt x="80" y="52"/>
                              </a:lnTo>
                              <a:lnTo>
                                <a:pt x="80" y="53"/>
                              </a:lnTo>
                              <a:lnTo>
                                <a:pt x="78" y="56"/>
                              </a:lnTo>
                              <a:lnTo>
                                <a:pt x="77" y="57"/>
                              </a:lnTo>
                              <a:lnTo>
                                <a:pt x="76" y="59"/>
                              </a:lnTo>
                              <a:lnTo>
                                <a:pt x="76" y="61"/>
                              </a:lnTo>
                              <a:lnTo>
                                <a:pt x="74" y="64"/>
                              </a:lnTo>
                              <a:lnTo>
                                <a:pt x="72" y="65"/>
                              </a:lnTo>
                              <a:lnTo>
                                <a:pt x="70" y="67"/>
                              </a:lnTo>
                              <a:lnTo>
                                <a:pt x="70" y="69"/>
                              </a:lnTo>
                              <a:lnTo>
                                <a:pt x="68" y="70"/>
                              </a:lnTo>
                              <a:lnTo>
                                <a:pt x="66" y="72"/>
                              </a:lnTo>
                              <a:lnTo>
                                <a:pt x="64" y="74"/>
                              </a:lnTo>
                              <a:lnTo>
                                <a:pt x="63" y="75"/>
                              </a:lnTo>
                              <a:lnTo>
                                <a:pt x="60" y="77"/>
                              </a:lnTo>
                              <a:lnTo>
                                <a:pt x="58" y="78"/>
                              </a:lnTo>
                              <a:lnTo>
                                <a:pt x="56" y="80"/>
                              </a:lnTo>
                              <a:lnTo>
                                <a:pt x="54" y="80"/>
                              </a:lnTo>
                              <a:lnTo>
                                <a:pt x="51" y="81"/>
                              </a:lnTo>
                              <a:lnTo>
                                <a:pt x="48" y="81"/>
                              </a:lnTo>
                              <a:lnTo>
                                <a:pt x="45" y="83"/>
                              </a:lnTo>
                              <a:lnTo>
                                <a:pt x="43" y="83"/>
                              </a:lnTo>
                              <a:lnTo>
                                <a:pt x="39" y="83"/>
                              </a:lnTo>
                              <a:lnTo>
                                <a:pt x="36" y="83"/>
                              </a:lnTo>
                              <a:lnTo>
                                <a:pt x="32" y="83"/>
                              </a:lnTo>
                              <a:lnTo>
                                <a:pt x="29" y="83"/>
                              </a:lnTo>
                              <a:lnTo>
                                <a:pt x="26" y="83"/>
                              </a:lnTo>
                              <a:lnTo>
                                <a:pt x="22" y="82"/>
                              </a:lnTo>
                              <a:lnTo>
                                <a:pt x="19" y="81"/>
                              </a:lnTo>
                              <a:lnTo>
                                <a:pt x="17" y="80"/>
                              </a:lnTo>
                              <a:lnTo>
                                <a:pt x="13" y="78"/>
                              </a:lnTo>
                              <a:lnTo>
                                <a:pt x="12" y="76"/>
                              </a:lnTo>
                              <a:lnTo>
                                <a:pt x="10" y="74"/>
                              </a:lnTo>
                              <a:lnTo>
                                <a:pt x="8" y="72"/>
                              </a:lnTo>
                              <a:lnTo>
                                <a:pt x="5" y="71"/>
                              </a:lnTo>
                              <a:lnTo>
                                <a:pt x="4" y="69"/>
                              </a:lnTo>
                              <a:lnTo>
                                <a:pt x="2" y="68"/>
                              </a:lnTo>
                              <a:lnTo>
                                <a:pt x="1" y="66"/>
                              </a:lnTo>
                              <a:lnTo>
                                <a:pt x="0" y="65"/>
                              </a:lnTo>
                              <a:lnTo>
                                <a:pt x="0" y="64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4"/>
                              </a:lnTo>
                              <a:lnTo>
                                <a:pt x="1" y="65"/>
                              </a:lnTo>
                              <a:lnTo>
                                <a:pt x="3" y="65"/>
                              </a:lnTo>
                              <a:lnTo>
                                <a:pt x="4" y="66"/>
                              </a:lnTo>
                              <a:lnTo>
                                <a:pt x="5" y="66"/>
                              </a:lnTo>
                              <a:lnTo>
                                <a:pt x="7" y="68"/>
                              </a:lnTo>
                              <a:lnTo>
                                <a:pt x="11" y="68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2" y="70"/>
                              </a:lnTo>
                              <a:lnTo>
                                <a:pt x="24" y="70"/>
                              </a:lnTo>
                              <a:lnTo>
                                <a:pt x="28" y="70"/>
                              </a:lnTo>
                              <a:lnTo>
                                <a:pt x="31" y="70"/>
                              </a:lnTo>
                              <a:lnTo>
                                <a:pt x="35" y="69"/>
                              </a:lnTo>
                              <a:lnTo>
                                <a:pt x="36" y="69"/>
                              </a:lnTo>
                              <a:lnTo>
                                <a:pt x="39" y="69"/>
                              </a:lnTo>
                              <a:lnTo>
                                <a:pt x="40" y="69"/>
                              </a:lnTo>
                              <a:lnTo>
                                <a:pt x="44" y="67"/>
                              </a:lnTo>
                              <a:lnTo>
                                <a:pt x="45" y="67"/>
                              </a:lnTo>
                              <a:lnTo>
                                <a:pt x="47" y="65"/>
                              </a:lnTo>
                              <a:lnTo>
                                <a:pt x="49" y="65"/>
                              </a:lnTo>
                              <a:lnTo>
                                <a:pt x="51" y="64"/>
                              </a:lnTo>
                              <a:lnTo>
                                <a:pt x="53" y="62"/>
                              </a:lnTo>
                              <a:lnTo>
                                <a:pt x="54" y="62"/>
                              </a:lnTo>
                              <a:lnTo>
                                <a:pt x="56" y="60"/>
                              </a:lnTo>
                              <a:lnTo>
                                <a:pt x="58" y="58"/>
                              </a:lnTo>
                              <a:lnTo>
                                <a:pt x="60" y="56"/>
                              </a:lnTo>
                              <a:lnTo>
                                <a:pt x="61" y="54"/>
                              </a:lnTo>
                              <a:lnTo>
                                <a:pt x="63" y="53"/>
                              </a:lnTo>
                              <a:lnTo>
                                <a:pt x="64" y="51"/>
                              </a:lnTo>
                              <a:lnTo>
                                <a:pt x="66" y="50"/>
                              </a:lnTo>
                              <a:lnTo>
                                <a:pt x="66" y="49"/>
                              </a:lnTo>
                              <a:lnTo>
                                <a:pt x="68" y="47"/>
                              </a:lnTo>
                              <a:lnTo>
                                <a:pt x="68" y="45"/>
                              </a:lnTo>
                              <a:lnTo>
                                <a:pt x="70" y="43"/>
                              </a:lnTo>
                              <a:lnTo>
                                <a:pt x="70" y="41"/>
                              </a:lnTo>
                              <a:lnTo>
                                <a:pt x="70" y="40"/>
                              </a:lnTo>
                              <a:lnTo>
                                <a:pt x="70" y="38"/>
                              </a:lnTo>
                              <a:lnTo>
                                <a:pt x="72" y="36"/>
                              </a:lnTo>
                              <a:lnTo>
                                <a:pt x="72" y="34"/>
                              </a:lnTo>
                              <a:lnTo>
                                <a:pt x="72" y="33"/>
                              </a:lnTo>
                              <a:lnTo>
                                <a:pt x="72" y="31"/>
                              </a:lnTo>
                              <a:lnTo>
                                <a:pt x="73" y="27"/>
                              </a:lnTo>
                              <a:lnTo>
                                <a:pt x="72" y="27"/>
                              </a:lnTo>
                              <a:lnTo>
                                <a:pt x="72" y="26"/>
                              </a:lnTo>
                              <a:lnTo>
                                <a:pt x="71" y="24"/>
                              </a:lnTo>
                              <a:lnTo>
                                <a:pt x="71" y="22"/>
                              </a:lnTo>
                              <a:lnTo>
                                <a:pt x="69" y="21"/>
                              </a:lnTo>
                              <a:lnTo>
                                <a:pt x="69" y="18"/>
                              </a:lnTo>
                              <a:lnTo>
                                <a:pt x="69" y="16"/>
                              </a:lnTo>
                              <a:lnTo>
                                <a:pt x="69" y="13"/>
                              </a:lnTo>
                              <a:lnTo>
                                <a:pt x="67" y="11"/>
                              </a:lnTo>
                              <a:lnTo>
                                <a:pt x="67" y="9"/>
                              </a:lnTo>
                              <a:lnTo>
                                <a:pt x="66" y="8"/>
                              </a:lnTo>
                              <a:lnTo>
                                <a:pt x="66" y="5"/>
                              </a:lnTo>
                              <a:lnTo>
                                <a:pt x="65" y="4"/>
                              </a:lnTo>
                              <a:lnTo>
                                <a:pt x="65" y="2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5" y="2"/>
                              </a:lnTo>
                              <a:lnTo>
                                <a:pt x="67" y="2"/>
                              </a:lnTo>
                              <a:lnTo>
                                <a:pt x="67" y="4"/>
                              </a:lnTo>
                              <a:lnTo>
                                <a:pt x="69" y="5"/>
                              </a:lnTo>
                              <a:lnTo>
                                <a:pt x="70" y="7"/>
                              </a:lnTo>
                              <a:lnTo>
                                <a:pt x="72" y="7"/>
                              </a:lnTo>
                              <a:lnTo>
                                <a:pt x="72" y="9"/>
                              </a:lnTo>
                              <a:lnTo>
                                <a:pt x="73" y="11"/>
                              </a:lnTo>
                              <a:lnTo>
                                <a:pt x="74" y="13"/>
                              </a:lnTo>
                              <a:lnTo>
                                <a:pt x="76" y="14"/>
                              </a:lnTo>
                              <a:lnTo>
                                <a:pt x="76" y="15"/>
                              </a:lnTo>
                              <a:lnTo>
                                <a:pt x="78" y="17"/>
                              </a:lnTo>
                              <a:lnTo>
                                <a:pt x="79" y="19"/>
                              </a:lnTo>
                              <a:lnTo>
                                <a:pt x="80" y="20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2" name="Freeform 2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6" y="2306"/>
                          <a:ext cx="31" cy="26"/>
                        </a:xfrm>
                        <a:custGeom>
                          <a:avLst/>
                          <a:gdLst>
                            <a:gd name="T0" fmla="*/ 17 w 31"/>
                            <a:gd name="T1" fmla="*/ 12 h 26"/>
                            <a:gd name="T2" fmla="*/ 17 w 31"/>
                            <a:gd name="T3" fmla="*/ 12 h 26"/>
                            <a:gd name="T4" fmla="*/ 30 w 31"/>
                            <a:gd name="T5" fmla="*/ 7 h 26"/>
                            <a:gd name="T6" fmla="*/ 16 w 31"/>
                            <a:gd name="T7" fmla="*/ 9 h 26"/>
                            <a:gd name="T8" fmla="*/ 11 w 31"/>
                            <a:gd name="T9" fmla="*/ 0 h 26"/>
                            <a:gd name="T10" fmla="*/ 13 w 31"/>
                            <a:gd name="T11" fmla="*/ 10 h 26"/>
                            <a:gd name="T12" fmla="*/ 0 w 31"/>
                            <a:gd name="T13" fmla="*/ 15 h 26"/>
                            <a:gd name="T14" fmla="*/ 14 w 31"/>
                            <a:gd name="T15" fmla="*/ 13 h 26"/>
                            <a:gd name="T16" fmla="*/ 18 w 31"/>
                            <a:gd name="T17" fmla="*/ 25 h 26"/>
                            <a:gd name="T18" fmla="*/ 17 w 31"/>
                            <a:gd name="T19" fmla="*/ 12 h 26"/>
                            <a:gd name="T20" fmla="*/ 17 w 31"/>
                            <a:gd name="T21" fmla="*/ 12 h 2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6"/>
                            <a:gd name="T35" fmla="*/ 31 w 31"/>
                            <a:gd name="T36" fmla="*/ 26 h 2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6">
                              <a:moveTo>
                                <a:pt x="17" y="12"/>
                              </a:moveTo>
                              <a:lnTo>
                                <a:pt x="17" y="12"/>
                              </a:lnTo>
                              <a:lnTo>
                                <a:pt x="30" y="7"/>
                              </a:lnTo>
                              <a:lnTo>
                                <a:pt x="16" y="9"/>
                              </a:lnTo>
                              <a:lnTo>
                                <a:pt x="11" y="0"/>
                              </a:lnTo>
                              <a:lnTo>
                                <a:pt x="13" y="10"/>
                              </a:lnTo>
                              <a:lnTo>
                                <a:pt x="0" y="15"/>
                              </a:lnTo>
                              <a:lnTo>
                                <a:pt x="14" y="13"/>
                              </a:lnTo>
                              <a:lnTo>
                                <a:pt x="18" y="25"/>
                              </a:lnTo>
                              <a:lnTo>
                                <a:pt x="17" y="12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63" name="Freeform 2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5" y="2301"/>
                          <a:ext cx="35" cy="36"/>
                        </a:xfrm>
                        <a:custGeom>
                          <a:avLst/>
                          <a:gdLst>
                            <a:gd name="T0" fmla="*/ 16 w 35"/>
                            <a:gd name="T1" fmla="*/ 16 h 36"/>
                            <a:gd name="T2" fmla="*/ 27 w 35"/>
                            <a:gd name="T3" fmla="*/ 0 h 36"/>
                            <a:gd name="T4" fmla="*/ 18 w 35"/>
                            <a:gd name="T5" fmla="*/ 17 h 36"/>
                            <a:gd name="T6" fmla="*/ 34 w 35"/>
                            <a:gd name="T7" fmla="*/ 28 h 36"/>
                            <a:gd name="T8" fmla="*/ 17 w 35"/>
                            <a:gd name="T9" fmla="*/ 20 h 36"/>
                            <a:gd name="T10" fmla="*/ 7 w 35"/>
                            <a:gd name="T11" fmla="*/ 35 h 36"/>
                            <a:gd name="T12" fmla="*/ 15 w 35"/>
                            <a:gd name="T13" fmla="*/ 19 h 36"/>
                            <a:gd name="T14" fmla="*/ 0 w 35"/>
                            <a:gd name="T15" fmla="*/ 10 h 36"/>
                            <a:gd name="T16" fmla="*/ 16 w 35"/>
                            <a:gd name="T17" fmla="*/ 16 h 36"/>
                            <a:gd name="T18" fmla="*/ 16 w 35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5"/>
                            <a:gd name="T31" fmla="*/ 0 h 36"/>
                            <a:gd name="T32" fmla="*/ 35 w 35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5" h="36">
                              <a:moveTo>
                                <a:pt x="16" y="16"/>
                              </a:moveTo>
                              <a:lnTo>
                                <a:pt x="27" y="0"/>
                              </a:lnTo>
                              <a:lnTo>
                                <a:pt x="18" y="17"/>
                              </a:lnTo>
                              <a:lnTo>
                                <a:pt x="34" y="28"/>
                              </a:lnTo>
                              <a:lnTo>
                                <a:pt x="17" y="20"/>
                              </a:lnTo>
                              <a:lnTo>
                                <a:pt x="7" y="35"/>
                              </a:lnTo>
                              <a:lnTo>
                                <a:pt x="15" y="19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49" name="Grou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6" y="2122"/>
                        <a:ext cx="86" cy="80"/>
                        <a:chOff x="656" y="2405"/>
                        <a:chExt cx="94" cy="91"/>
                      </a:xfrm>
                    </p:grpSpPr>
                    <p:sp>
                      <p:nvSpPr>
                        <p:cNvPr id="250" name="Oval 2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6" y="2405"/>
                          <a:ext cx="94" cy="91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1" name="Freeform 2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" y="2408"/>
                          <a:ext cx="63" cy="60"/>
                        </a:xfrm>
                        <a:custGeom>
                          <a:avLst/>
                          <a:gdLst>
                            <a:gd name="T0" fmla="*/ 35 w 63"/>
                            <a:gd name="T1" fmla="*/ 2 h 60"/>
                            <a:gd name="T2" fmla="*/ 27 w 63"/>
                            <a:gd name="T3" fmla="*/ 3 h 60"/>
                            <a:gd name="T4" fmla="*/ 20 w 63"/>
                            <a:gd name="T5" fmla="*/ 6 h 60"/>
                            <a:gd name="T6" fmla="*/ 13 w 63"/>
                            <a:gd name="T7" fmla="*/ 11 h 60"/>
                            <a:gd name="T8" fmla="*/ 8 w 63"/>
                            <a:gd name="T9" fmla="*/ 16 h 60"/>
                            <a:gd name="T10" fmla="*/ 4 w 63"/>
                            <a:gd name="T11" fmla="*/ 22 h 60"/>
                            <a:gd name="T12" fmla="*/ 1 w 63"/>
                            <a:gd name="T13" fmla="*/ 30 h 60"/>
                            <a:gd name="T14" fmla="*/ 0 w 63"/>
                            <a:gd name="T15" fmla="*/ 37 h 60"/>
                            <a:gd name="T16" fmla="*/ 0 w 63"/>
                            <a:gd name="T17" fmla="*/ 45 h 60"/>
                            <a:gd name="T18" fmla="*/ 2 w 63"/>
                            <a:gd name="T19" fmla="*/ 51 h 60"/>
                            <a:gd name="T20" fmla="*/ 6 w 63"/>
                            <a:gd name="T21" fmla="*/ 54 h 60"/>
                            <a:gd name="T22" fmla="*/ 10 w 63"/>
                            <a:gd name="T23" fmla="*/ 58 h 60"/>
                            <a:gd name="T24" fmla="*/ 15 w 63"/>
                            <a:gd name="T25" fmla="*/ 59 h 60"/>
                            <a:gd name="T26" fmla="*/ 20 w 63"/>
                            <a:gd name="T27" fmla="*/ 59 h 60"/>
                            <a:gd name="T28" fmla="*/ 26 w 63"/>
                            <a:gd name="T29" fmla="*/ 59 h 60"/>
                            <a:gd name="T30" fmla="*/ 30 w 63"/>
                            <a:gd name="T31" fmla="*/ 59 h 60"/>
                            <a:gd name="T32" fmla="*/ 35 w 63"/>
                            <a:gd name="T33" fmla="*/ 58 h 60"/>
                            <a:gd name="T34" fmla="*/ 38 w 63"/>
                            <a:gd name="T35" fmla="*/ 58 h 60"/>
                            <a:gd name="T36" fmla="*/ 44 w 63"/>
                            <a:gd name="T37" fmla="*/ 54 h 60"/>
                            <a:gd name="T38" fmla="*/ 47 w 63"/>
                            <a:gd name="T39" fmla="*/ 51 h 60"/>
                            <a:gd name="T40" fmla="*/ 52 w 63"/>
                            <a:gd name="T41" fmla="*/ 47 h 60"/>
                            <a:gd name="T42" fmla="*/ 56 w 63"/>
                            <a:gd name="T43" fmla="*/ 43 h 60"/>
                            <a:gd name="T44" fmla="*/ 57 w 63"/>
                            <a:gd name="T45" fmla="*/ 38 h 60"/>
                            <a:gd name="T46" fmla="*/ 60 w 63"/>
                            <a:gd name="T47" fmla="*/ 31 h 60"/>
                            <a:gd name="T48" fmla="*/ 62 w 63"/>
                            <a:gd name="T49" fmla="*/ 26 h 60"/>
                            <a:gd name="T50" fmla="*/ 62 w 63"/>
                            <a:gd name="T51" fmla="*/ 19 h 60"/>
                            <a:gd name="T52" fmla="*/ 60 w 63"/>
                            <a:gd name="T53" fmla="*/ 14 h 60"/>
                            <a:gd name="T54" fmla="*/ 59 w 63"/>
                            <a:gd name="T55" fmla="*/ 10 h 60"/>
                            <a:gd name="T56" fmla="*/ 57 w 63"/>
                            <a:gd name="T57" fmla="*/ 6 h 60"/>
                            <a:gd name="T58" fmla="*/ 53 w 63"/>
                            <a:gd name="T59" fmla="*/ 3 h 60"/>
                            <a:gd name="T60" fmla="*/ 48 w 63"/>
                            <a:gd name="T61" fmla="*/ 2 h 60"/>
                            <a:gd name="T62" fmla="*/ 43 w 63"/>
                            <a:gd name="T63" fmla="*/ 1 h 60"/>
                            <a:gd name="T64" fmla="*/ 41 w 63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60"/>
                            <a:gd name="T101" fmla="*/ 63 w 63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60">
                              <a:moveTo>
                                <a:pt x="41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3"/>
                              </a:lnTo>
                              <a:lnTo>
                                <a:pt x="24" y="4"/>
                              </a:lnTo>
                              <a:lnTo>
                                <a:pt x="20" y="6"/>
                              </a:lnTo>
                              <a:lnTo>
                                <a:pt x="16" y="8"/>
                              </a:lnTo>
                              <a:lnTo>
                                <a:pt x="13" y="11"/>
                              </a:lnTo>
                              <a:lnTo>
                                <a:pt x="11" y="12"/>
                              </a:lnTo>
                              <a:lnTo>
                                <a:pt x="8" y="16"/>
                              </a:lnTo>
                              <a:lnTo>
                                <a:pt x="6" y="19"/>
                              </a:lnTo>
                              <a:lnTo>
                                <a:pt x="4" y="22"/>
                              </a:lnTo>
                              <a:lnTo>
                                <a:pt x="3" y="25"/>
                              </a:lnTo>
                              <a:lnTo>
                                <a:pt x="1" y="30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5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4" y="53"/>
                              </a:lnTo>
                              <a:lnTo>
                                <a:pt x="6" y="54"/>
                              </a:lnTo>
                              <a:lnTo>
                                <a:pt x="8" y="56"/>
                              </a:lnTo>
                              <a:lnTo>
                                <a:pt x="10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9" y="59"/>
                              </a:lnTo>
                              <a:lnTo>
                                <a:pt x="20" y="59"/>
                              </a:lnTo>
                              <a:lnTo>
                                <a:pt x="24" y="59"/>
                              </a:lnTo>
                              <a:lnTo>
                                <a:pt x="26" y="59"/>
                              </a:lnTo>
                              <a:lnTo>
                                <a:pt x="28" y="59"/>
                              </a:lnTo>
                              <a:lnTo>
                                <a:pt x="30" y="59"/>
                              </a:lnTo>
                              <a:lnTo>
                                <a:pt x="33" y="58"/>
                              </a:lnTo>
                              <a:lnTo>
                                <a:pt x="35" y="58"/>
                              </a:lnTo>
                              <a:lnTo>
                                <a:pt x="36" y="58"/>
                              </a:lnTo>
                              <a:lnTo>
                                <a:pt x="38" y="58"/>
                              </a:lnTo>
                              <a:lnTo>
                                <a:pt x="42" y="56"/>
                              </a:lnTo>
                              <a:lnTo>
                                <a:pt x="44" y="54"/>
                              </a:lnTo>
                              <a:lnTo>
                                <a:pt x="46" y="53"/>
                              </a:lnTo>
                              <a:lnTo>
                                <a:pt x="47" y="51"/>
                              </a:lnTo>
                              <a:lnTo>
                                <a:pt x="51" y="48"/>
                              </a:lnTo>
                              <a:lnTo>
                                <a:pt x="52" y="47"/>
                              </a:lnTo>
                              <a:lnTo>
                                <a:pt x="54" y="45"/>
                              </a:lnTo>
                              <a:lnTo>
                                <a:pt x="56" y="43"/>
                              </a:lnTo>
                              <a:lnTo>
                                <a:pt x="57" y="40"/>
                              </a:lnTo>
                              <a:lnTo>
                                <a:pt x="57" y="38"/>
                              </a:lnTo>
                              <a:lnTo>
                                <a:pt x="59" y="34"/>
                              </a:lnTo>
                              <a:lnTo>
                                <a:pt x="60" y="31"/>
                              </a:lnTo>
                              <a:lnTo>
                                <a:pt x="62" y="27"/>
                              </a:lnTo>
                              <a:lnTo>
                                <a:pt x="62" y="26"/>
                              </a:lnTo>
                              <a:lnTo>
                                <a:pt x="62" y="22"/>
                              </a:lnTo>
                              <a:lnTo>
                                <a:pt x="62" y="19"/>
                              </a:lnTo>
                              <a:lnTo>
                                <a:pt x="62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9" y="10"/>
                              </a:lnTo>
                              <a:lnTo>
                                <a:pt x="59" y="7"/>
                              </a:lnTo>
                              <a:lnTo>
                                <a:pt x="57" y="6"/>
                              </a:lnTo>
                              <a:lnTo>
                                <a:pt x="55" y="5"/>
                              </a:lnTo>
                              <a:lnTo>
                                <a:pt x="53" y="3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1"/>
                              </a:lnTo>
                              <a:lnTo>
                                <a:pt x="43" y="1"/>
                              </a:lnTo>
                              <a:lnTo>
                                <a:pt x="41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2" name="Freeform 2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2" y="2408"/>
                          <a:ext cx="44" cy="43"/>
                        </a:xfrm>
                        <a:custGeom>
                          <a:avLst/>
                          <a:gdLst>
                            <a:gd name="T0" fmla="*/ 25 w 44"/>
                            <a:gd name="T1" fmla="*/ 2 h 43"/>
                            <a:gd name="T2" fmla="*/ 18 w 44"/>
                            <a:gd name="T3" fmla="*/ 4 h 43"/>
                            <a:gd name="T4" fmla="*/ 12 w 44"/>
                            <a:gd name="T5" fmla="*/ 6 h 43"/>
                            <a:gd name="T6" fmla="*/ 9 w 44"/>
                            <a:gd name="T7" fmla="*/ 9 h 43"/>
                            <a:gd name="T8" fmla="*/ 5 w 44"/>
                            <a:gd name="T9" fmla="*/ 12 h 43"/>
                            <a:gd name="T10" fmla="*/ 2 w 44"/>
                            <a:gd name="T11" fmla="*/ 16 h 43"/>
                            <a:gd name="T12" fmla="*/ 0 w 44"/>
                            <a:gd name="T13" fmla="*/ 22 h 43"/>
                            <a:gd name="T14" fmla="*/ 0 w 44"/>
                            <a:gd name="T15" fmla="*/ 27 h 43"/>
                            <a:gd name="T16" fmla="*/ 0 w 44"/>
                            <a:gd name="T17" fmla="*/ 32 h 43"/>
                            <a:gd name="T18" fmla="*/ 0 w 44"/>
                            <a:gd name="T19" fmla="*/ 36 h 43"/>
                            <a:gd name="T20" fmla="*/ 4 w 44"/>
                            <a:gd name="T21" fmla="*/ 39 h 43"/>
                            <a:gd name="T22" fmla="*/ 7 w 44"/>
                            <a:gd name="T23" fmla="*/ 41 h 43"/>
                            <a:gd name="T24" fmla="*/ 11 w 44"/>
                            <a:gd name="T25" fmla="*/ 42 h 43"/>
                            <a:gd name="T26" fmla="*/ 14 w 44"/>
                            <a:gd name="T27" fmla="*/ 42 h 43"/>
                            <a:gd name="T28" fmla="*/ 17 w 44"/>
                            <a:gd name="T29" fmla="*/ 42 h 43"/>
                            <a:gd name="T30" fmla="*/ 21 w 44"/>
                            <a:gd name="T31" fmla="*/ 42 h 43"/>
                            <a:gd name="T32" fmla="*/ 23 w 44"/>
                            <a:gd name="T33" fmla="*/ 40 h 43"/>
                            <a:gd name="T34" fmla="*/ 26 w 44"/>
                            <a:gd name="T35" fmla="*/ 40 h 43"/>
                            <a:gd name="T36" fmla="*/ 29 w 44"/>
                            <a:gd name="T37" fmla="*/ 39 h 43"/>
                            <a:gd name="T38" fmla="*/ 32 w 44"/>
                            <a:gd name="T39" fmla="*/ 36 h 43"/>
                            <a:gd name="T40" fmla="*/ 34 w 44"/>
                            <a:gd name="T41" fmla="*/ 34 h 43"/>
                            <a:gd name="T42" fmla="*/ 38 w 44"/>
                            <a:gd name="T43" fmla="*/ 30 h 43"/>
                            <a:gd name="T44" fmla="*/ 40 w 44"/>
                            <a:gd name="T45" fmla="*/ 27 h 43"/>
                            <a:gd name="T46" fmla="*/ 42 w 44"/>
                            <a:gd name="T47" fmla="*/ 22 h 43"/>
                            <a:gd name="T48" fmla="*/ 43 w 44"/>
                            <a:gd name="T49" fmla="*/ 17 h 43"/>
                            <a:gd name="T50" fmla="*/ 43 w 44"/>
                            <a:gd name="T51" fmla="*/ 13 h 43"/>
                            <a:gd name="T52" fmla="*/ 41 w 44"/>
                            <a:gd name="T53" fmla="*/ 11 h 43"/>
                            <a:gd name="T54" fmla="*/ 40 w 44"/>
                            <a:gd name="T55" fmla="*/ 8 h 43"/>
                            <a:gd name="T56" fmla="*/ 39 w 44"/>
                            <a:gd name="T57" fmla="*/ 6 h 43"/>
                            <a:gd name="T58" fmla="*/ 36 w 44"/>
                            <a:gd name="T59" fmla="*/ 4 h 43"/>
                            <a:gd name="T60" fmla="*/ 33 w 44"/>
                            <a:gd name="T61" fmla="*/ 2 h 43"/>
                            <a:gd name="T62" fmla="*/ 29 w 44"/>
                            <a:gd name="T63" fmla="*/ 2 h 43"/>
                            <a:gd name="T64" fmla="*/ 28 w 44"/>
                            <a:gd name="T65" fmla="*/ 0 h 43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43"/>
                            <a:gd name="T101" fmla="*/ 44 w 44"/>
                            <a:gd name="T102" fmla="*/ 43 h 43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43">
                              <a:moveTo>
                                <a:pt x="28" y="0"/>
                              </a:moveTo>
                              <a:lnTo>
                                <a:pt x="25" y="2"/>
                              </a:lnTo>
                              <a:lnTo>
                                <a:pt x="21" y="2"/>
                              </a:lnTo>
                              <a:lnTo>
                                <a:pt x="18" y="4"/>
                              </a:lnTo>
                              <a:lnTo>
                                <a:pt x="16" y="4"/>
                              </a:lnTo>
                              <a:lnTo>
                                <a:pt x="12" y="6"/>
                              </a:lnTo>
                              <a:lnTo>
                                <a:pt x="11" y="7"/>
                              </a:lnTo>
                              <a:lnTo>
                                <a:pt x="9" y="9"/>
                              </a:lnTo>
                              <a:lnTo>
                                <a:pt x="7" y="10"/>
                              </a:lnTo>
                              <a:lnTo>
                                <a:pt x="5" y="12"/>
                              </a:lnTo>
                              <a:lnTo>
                                <a:pt x="4" y="14"/>
                              </a:lnTo>
                              <a:lnTo>
                                <a:pt x="2" y="16"/>
                              </a:lnTo>
                              <a:lnTo>
                                <a:pt x="2" y="18"/>
                              </a:lnTo>
                              <a:lnTo>
                                <a:pt x="0" y="22"/>
                              </a:lnTo>
                              <a:lnTo>
                                <a:pt x="0" y="24"/>
                              </a:lnTo>
                              <a:lnTo>
                                <a:pt x="0" y="27"/>
                              </a:lnTo>
                              <a:lnTo>
                                <a:pt x="0" y="28"/>
                              </a:lnTo>
                              <a:lnTo>
                                <a:pt x="0" y="32"/>
                              </a:lnTo>
                              <a:lnTo>
                                <a:pt x="0" y="34"/>
                              </a:lnTo>
                              <a:lnTo>
                                <a:pt x="0" y="36"/>
                              </a:lnTo>
                              <a:lnTo>
                                <a:pt x="2" y="37"/>
                              </a:lnTo>
                              <a:lnTo>
                                <a:pt x="4" y="39"/>
                              </a:lnTo>
                              <a:lnTo>
                                <a:pt x="5" y="40"/>
                              </a:lnTo>
                              <a:lnTo>
                                <a:pt x="7" y="41"/>
                              </a:lnTo>
                              <a:lnTo>
                                <a:pt x="9" y="41"/>
                              </a:lnTo>
                              <a:lnTo>
                                <a:pt x="11" y="42"/>
                              </a:lnTo>
                              <a:lnTo>
                                <a:pt x="12" y="42"/>
                              </a:lnTo>
                              <a:lnTo>
                                <a:pt x="14" y="42"/>
                              </a:lnTo>
                              <a:lnTo>
                                <a:pt x="16" y="42"/>
                              </a:lnTo>
                              <a:lnTo>
                                <a:pt x="17" y="42"/>
                              </a:lnTo>
                              <a:lnTo>
                                <a:pt x="19" y="42"/>
                              </a:lnTo>
                              <a:lnTo>
                                <a:pt x="21" y="42"/>
                              </a:lnTo>
                              <a:lnTo>
                                <a:pt x="23" y="40"/>
                              </a:lnTo>
                              <a:lnTo>
                                <a:pt x="24" y="40"/>
                              </a:lnTo>
                              <a:lnTo>
                                <a:pt x="26" y="40"/>
                              </a:lnTo>
                              <a:lnTo>
                                <a:pt x="28" y="39"/>
                              </a:lnTo>
                              <a:lnTo>
                                <a:pt x="29" y="39"/>
                              </a:lnTo>
                              <a:lnTo>
                                <a:pt x="31" y="37"/>
                              </a:lnTo>
                              <a:lnTo>
                                <a:pt x="32" y="36"/>
                              </a:lnTo>
                              <a:lnTo>
                                <a:pt x="34" y="34"/>
                              </a:lnTo>
                              <a:lnTo>
                                <a:pt x="36" y="32"/>
                              </a:lnTo>
                              <a:lnTo>
                                <a:pt x="38" y="30"/>
                              </a:lnTo>
                              <a:lnTo>
                                <a:pt x="40" y="28"/>
                              </a:lnTo>
                              <a:lnTo>
                                <a:pt x="40" y="27"/>
                              </a:lnTo>
                              <a:lnTo>
                                <a:pt x="42" y="24"/>
                              </a:lnTo>
                              <a:lnTo>
                                <a:pt x="42" y="22"/>
                              </a:lnTo>
                              <a:lnTo>
                                <a:pt x="43" y="19"/>
                              </a:lnTo>
                              <a:lnTo>
                                <a:pt x="43" y="17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1" y="11"/>
                              </a:lnTo>
                              <a:lnTo>
                                <a:pt x="41" y="10"/>
                              </a:lnTo>
                              <a:lnTo>
                                <a:pt x="40" y="8"/>
                              </a:lnTo>
                              <a:lnTo>
                                <a:pt x="40" y="6"/>
                              </a:lnTo>
                              <a:lnTo>
                                <a:pt x="39" y="6"/>
                              </a:lnTo>
                              <a:lnTo>
                                <a:pt x="37" y="4"/>
                              </a:lnTo>
                              <a:lnTo>
                                <a:pt x="36" y="4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1" y="2"/>
                              </a:lnTo>
                              <a:lnTo>
                                <a:pt x="29" y="2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3" name="Freeform 2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3" y="2421"/>
                          <a:ext cx="20" cy="19"/>
                        </a:xfrm>
                        <a:custGeom>
                          <a:avLst/>
                          <a:gdLst>
                            <a:gd name="T0" fmla="*/ 11 w 20"/>
                            <a:gd name="T1" fmla="*/ 2 h 19"/>
                            <a:gd name="T2" fmla="*/ 7 w 20"/>
                            <a:gd name="T3" fmla="*/ 2 h 19"/>
                            <a:gd name="T4" fmla="*/ 5 w 20"/>
                            <a:gd name="T5" fmla="*/ 3 h 19"/>
                            <a:gd name="T6" fmla="*/ 2 w 20"/>
                            <a:gd name="T7" fmla="*/ 4 h 19"/>
                            <a:gd name="T8" fmla="*/ 1 w 20"/>
                            <a:gd name="T9" fmla="*/ 6 h 19"/>
                            <a:gd name="T10" fmla="*/ 0 w 20"/>
                            <a:gd name="T11" fmla="*/ 8 h 19"/>
                            <a:gd name="T12" fmla="*/ 0 w 20"/>
                            <a:gd name="T13" fmla="*/ 10 h 19"/>
                            <a:gd name="T14" fmla="*/ 0 w 20"/>
                            <a:gd name="T15" fmla="*/ 12 h 19"/>
                            <a:gd name="T16" fmla="*/ 0 w 20"/>
                            <a:gd name="T17" fmla="*/ 14 h 19"/>
                            <a:gd name="T18" fmla="*/ 0 w 20"/>
                            <a:gd name="T19" fmla="*/ 16 h 19"/>
                            <a:gd name="T20" fmla="*/ 0 w 20"/>
                            <a:gd name="T21" fmla="*/ 17 h 19"/>
                            <a:gd name="T22" fmla="*/ 1 w 20"/>
                            <a:gd name="T23" fmla="*/ 17 h 19"/>
                            <a:gd name="T24" fmla="*/ 3 w 20"/>
                            <a:gd name="T25" fmla="*/ 18 h 19"/>
                            <a:gd name="T26" fmla="*/ 5 w 20"/>
                            <a:gd name="T27" fmla="*/ 18 h 19"/>
                            <a:gd name="T28" fmla="*/ 7 w 20"/>
                            <a:gd name="T29" fmla="*/ 18 h 19"/>
                            <a:gd name="T30" fmla="*/ 8 w 20"/>
                            <a:gd name="T31" fmla="*/ 18 h 19"/>
                            <a:gd name="T32" fmla="*/ 10 w 20"/>
                            <a:gd name="T33" fmla="*/ 17 h 19"/>
                            <a:gd name="T34" fmla="*/ 10 w 20"/>
                            <a:gd name="T35" fmla="*/ 17 h 19"/>
                            <a:gd name="T36" fmla="*/ 12 w 20"/>
                            <a:gd name="T37" fmla="*/ 17 h 19"/>
                            <a:gd name="T38" fmla="*/ 14 w 20"/>
                            <a:gd name="T39" fmla="*/ 17 h 19"/>
                            <a:gd name="T40" fmla="*/ 16 w 20"/>
                            <a:gd name="T41" fmla="*/ 15 h 19"/>
                            <a:gd name="T42" fmla="*/ 16 w 20"/>
                            <a:gd name="T43" fmla="*/ 14 h 19"/>
                            <a:gd name="T44" fmla="*/ 17 w 20"/>
                            <a:gd name="T45" fmla="*/ 12 h 19"/>
                            <a:gd name="T46" fmla="*/ 17 w 20"/>
                            <a:gd name="T47" fmla="*/ 9 h 19"/>
                            <a:gd name="T48" fmla="*/ 18 w 20"/>
                            <a:gd name="T49" fmla="*/ 8 h 19"/>
                            <a:gd name="T50" fmla="*/ 18 w 20"/>
                            <a:gd name="T51" fmla="*/ 7 h 19"/>
                            <a:gd name="T52" fmla="*/ 18 w 20"/>
                            <a:gd name="T53" fmla="*/ 5 h 19"/>
                            <a:gd name="T54" fmla="*/ 18 w 20"/>
                            <a:gd name="T55" fmla="*/ 4 h 19"/>
                            <a:gd name="T56" fmla="*/ 16 w 20"/>
                            <a:gd name="T57" fmla="*/ 2 h 19"/>
                            <a:gd name="T58" fmla="*/ 15 w 20"/>
                            <a:gd name="T59" fmla="*/ 2 h 19"/>
                            <a:gd name="T60" fmla="*/ 13 w 20"/>
                            <a:gd name="T61" fmla="*/ 2 h 19"/>
                            <a:gd name="T62" fmla="*/ 13 w 20"/>
                            <a:gd name="T63" fmla="*/ 2 h 19"/>
                            <a:gd name="T64" fmla="*/ 13 w 20"/>
                            <a:gd name="T65" fmla="*/ 0 h 1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0"/>
                            <a:gd name="T100" fmla="*/ 0 h 19"/>
                            <a:gd name="T101" fmla="*/ 20 w 20"/>
                            <a:gd name="T102" fmla="*/ 19 h 1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0" h="19">
                              <a:moveTo>
                                <a:pt x="13" y="0"/>
                              </a:moveTo>
                              <a:lnTo>
                                <a:pt x="11" y="2"/>
                              </a:lnTo>
                              <a:lnTo>
                                <a:pt x="9" y="2"/>
                              </a:lnTo>
                              <a:lnTo>
                                <a:pt x="7" y="2"/>
                              </a:lnTo>
                              <a:lnTo>
                                <a:pt x="5" y="3"/>
                              </a:lnTo>
                              <a:lnTo>
                                <a:pt x="4" y="3"/>
                              </a:lnTo>
                              <a:lnTo>
                                <a:pt x="2" y="4"/>
                              </a:lnTo>
                              <a:lnTo>
                                <a:pt x="1" y="6"/>
                              </a:lnTo>
                              <a:lnTo>
                                <a:pt x="0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0" y="17"/>
                              </a:lnTo>
                              <a:lnTo>
                                <a:pt x="1" y="17"/>
                              </a:lnTo>
                              <a:lnTo>
                                <a:pt x="3" y="17"/>
                              </a:lnTo>
                              <a:lnTo>
                                <a:pt x="3" y="18"/>
                              </a:lnTo>
                              <a:lnTo>
                                <a:pt x="5" y="18"/>
                              </a:lnTo>
                              <a:lnTo>
                                <a:pt x="7" y="18"/>
                              </a:lnTo>
                              <a:lnTo>
                                <a:pt x="8" y="18"/>
                              </a:lnTo>
                              <a:lnTo>
                                <a:pt x="10" y="17"/>
                              </a:lnTo>
                              <a:lnTo>
                                <a:pt x="12" y="17"/>
                              </a:lnTo>
                              <a:lnTo>
                                <a:pt x="14" y="17"/>
                              </a:lnTo>
                              <a:lnTo>
                                <a:pt x="16" y="15"/>
                              </a:lnTo>
                              <a:lnTo>
                                <a:pt x="16" y="14"/>
                              </a:lnTo>
                              <a:lnTo>
                                <a:pt x="17" y="12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9" y="8"/>
                              </a:lnTo>
                              <a:lnTo>
                                <a:pt x="18" y="8"/>
                              </a:lnTo>
                              <a:lnTo>
                                <a:pt x="18" y="7"/>
                              </a:lnTo>
                              <a:lnTo>
                                <a:pt x="18" y="5"/>
                              </a:lnTo>
                              <a:lnTo>
                                <a:pt x="18" y="4"/>
                              </a:lnTo>
                              <a:lnTo>
                                <a:pt x="18" y="2"/>
                              </a:lnTo>
                              <a:lnTo>
                                <a:pt x="16" y="2"/>
                              </a:lnTo>
                              <a:lnTo>
                                <a:pt x="15" y="2"/>
                              </a:lnTo>
                              <a:lnTo>
                                <a:pt x="13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4" name="Freeform 2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4" y="2413"/>
                          <a:ext cx="84" cy="83"/>
                        </a:xfrm>
                        <a:custGeom>
                          <a:avLst/>
                          <a:gdLst>
                            <a:gd name="T0" fmla="*/ 81 w 84"/>
                            <a:gd name="T1" fmla="*/ 23 h 83"/>
                            <a:gd name="T2" fmla="*/ 82 w 84"/>
                            <a:gd name="T3" fmla="*/ 27 h 83"/>
                            <a:gd name="T4" fmla="*/ 83 w 84"/>
                            <a:gd name="T5" fmla="*/ 29 h 83"/>
                            <a:gd name="T6" fmla="*/ 82 w 84"/>
                            <a:gd name="T7" fmla="*/ 32 h 83"/>
                            <a:gd name="T8" fmla="*/ 82 w 84"/>
                            <a:gd name="T9" fmla="*/ 35 h 83"/>
                            <a:gd name="T10" fmla="*/ 80 w 84"/>
                            <a:gd name="T11" fmla="*/ 40 h 83"/>
                            <a:gd name="T12" fmla="*/ 80 w 84"/>
                            <a:gd name="T13" fmla="*/ 45 h 83"/>
                            <a:gd name="T14" fmla="*/ 79 w 84"/>
                            <a:gd name="T15" fmla="*/ 51 h 83"/>
                            <a:gd name="T16" fmla="*/ 78 w 84"/>
                            <a:gd name="T17" fmla="*/ 57 h 83"/>
                            <a:gd name="T18" fmla="*/ 74 w 84"/>
                            <a:gd name="T19" fmla="*/ 62 h 83"/>
                            <a:gd name="T20" fmla="*/ 69 w 84"/>
                            <a:gd name="T21" fmla="*/ 68 h 83"/>
                            <a:gd name="T22" fmla="*/ 64 w 84"/>
                            <a:gd name="T23" fmla="*/ 73 h 83"/>
                            <a:gd name="T24" fmla="*/ 58 w 84"/>
                            <a:gd name="T25" fmla="*/ 76 h 83"/>
                            <a:gd name="T26" fmla="*/ 51 w 84"/>
                            <a:gd name="T27" fmla="*/ 80 h 83"/>
                            <a:gd name="T28" fmla="*/ 43 w 84"/>
                            <a:gd name="T29" fmla="*/ 81 h 83"/>
                            <a:gd name="T30" fmla="*/ 32 w 84"/>
                            <a:gd name="T31" fmla="*/ 82 h 83"/>
                            <a:gd name="T32" fmla="*/ 22 w 84"/>
                            <a:gd name="T33" fmla="*/ 81 h 83"/>
                            <a:gd name="T34" fmla="*/ 13 w 84"/>
                            <a:gd name="T35" fmla="*/ 77 h 83"/>
                            <a:gd name="T36" fmla="*/ 8 w 84"/>
                            <a:gd name="T37" fmla="*/ 72 h 83"/>
                            <a:gd name="T38" fmla="*/ 2 w 84"/>
                            <a:gd name="T39" fmla="*/ 67 h 83"/>
                            <a:gd name="T40" fmla="*/ 0 w 84"/>
                            <a:gd name="T41" fmla="*/ 62 h 83"/>
                            <a:gd name="T42" fmla="*/ 0 w 84"/>
                            <a:gd name="T43" fmla="*/ 62 h 83"/>
                            <a:gd name="T44" fmla="*/ 3 w 84"/>
                            <a:gd name="T45" fmla="*/ 64 h 83"/>
                            <a:gd name="T46" fmla="*/ 7 w 84"/>
                            <a:gd name="T47" fmla="*/ 67 h 83"/>
                            <a:gd name="T48" fmla="*/ 16 w 84"/>
                            <a:gd name="T49" fmla="*/ 69 h 83"/>
                            <a:gd name="T50" fmla="*/ 24 w 84"/>
                            <a:gd name="T51" fmla="*/ 70 h 83"/>
                            <a:gd name="T52" fmla="*/ 35 w 84"/>
                            <a:gd name="T53" fmla="*/ 68 h 83"/>
                            <a:gd name="T54" fmla="*/ 41 w 84"/>
                            <a:gd name="T55" fmla="*/ 68 h 83"/>
                            <a:gd name="T56" fmla="*/ 46 w 84"/>
                            <a:gd name="T57" fmla="*/ 64 h 83"/>
                            <a:gd name="T58" fmla="*/ 50 w 84"/>
                            <a:gd name="T59" fmla="*/ 62 h 83"/>
                            <a:gd name="T60" fmla="*/ 56 w 84"/>
                            <a:gd name="T61" fmla="*/ 59 h 83"/>
                            <a:gd name="T62" fmla="*/ 60 w 84"/>
                            <a:gd name="T63" fmla="*/ 56 h 83"/>
                            <a:gd name="T64" fmla="*/ 63 w 84"/>
                            <a:gd name="T65" fmla="*/ 52 h 83"/>
                            <a:gd name="T66" fmla="*/ 65 w 84"/>
                            <a:gd name="T67" fmla="*/ 48 h 83"/>
                            <a:gd name="T68" fmla="*/ 69 w 84"/>
                            <a:gd name="T69" fmla="*/ 42 h 83"/>
                            <a:gd name="T70" fmla="*/ 69 w 84"/>
                            <a:gd name="T71" fmla="*/ 37 h 83"/>
                            <a:gd name="T72" fmla="*/ 71 w 84"/>
                            <a:gd name="T73" fmla="*/ 32 h 83"/>
                            <a:gd name="T74" fmla="*/ 71 w 84"/>
                            <a:gd name="T75" fmla="*/ 26 h 83"/>
                            <a:gd name="T76" fmla="*/ 70 w 84"/>
                            <a:gd name="T77" fmla="*/ 22 h 83"/>
                            <a:gd name="T78" fmla="*/ 69 w 84"/>
                            <a:gd name="T79" fmla="*/ 16 h 83"/>
                            <a:gd name="T80" fmla="*/ 67 w 84"/>
                            <a:gd name="T81" fmla="*/ 8 h 83"/>
                            <a:gd name="T82" fmla="*/ 65 w 84"/>
                            <a:gd name="T83" fmla="*/ 3 h 83"/>
                            <a:gd name="T84" fmla="*/ 65 w 84"/>
                            <a:gd name="T85" fmla="*/ 0 h 83"/>
                            <a:gd name="T86" fmla="*/ 65 w 84"/>
                            <a:gd name="T87" fmla="*/ 1 h 83"/>
                            <a:gd name="T88" fmla="*/ 69 w 84"/>
                            <a:gd name="T89" fmla="*/ 4 h 83"/>
                            <a:gd name="T90" fmla="*/ 72 w 84"/>
                            <a:gd name="T91" fmla="*/ 7 h 83"/>
                            <a:gd name="T92" fmla="*/ 76 w 84"/>
                            <a:gd name="T93" fmla="*/ 12 h 83"/>
                            <a:gd name="T94" fmla="*/ 79 w 84"/>
                            <a:gd name="T95" fmla="*/ 17 h 83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4"/>
                            <a:gd name="T145" fmla="*/ 0 h 83"/>
                            <a:gd name="T146" fmla="*/ 84 w 84"/>
                            <a:gd name="T147" fmla="*/ 83 h 83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4" h="83">
                              <a:moveTo>
                                <a:pt x="80" y="19"/>
                              </a:moveTo>
                              <a:lnTo>
                                <a:pt x="80" y="21"/>
                              </a:lnTo>
                              <a:lnTo>
                                <a:pt x="81" y="23"/>
                              </a:lnTo>
                              <a:lnTo>
                                <a:pt x="81" y="25"/>
                              </a:lnTo>
                              <a:lnTo>
                                <a:pt x="82" y="26"/>
                              </a:lnTo>
                              <a:lnTo>
                                <a:pt x="82" y="27"/>
                              </a:lnTo>
                              <a:lnTo>
                                <a:pt x="82" y="29"/>
                              </a:lnTo>
                              <a:lnTo>
                                <a:pt x="83" y="29"/>
                              </a:lnTo>
                              <a:lnTo>
                                <a:pt x="82" y="30"/>
                              </a:lnTo>
                              <a:lnTo>
                                <a:pt x="82" y="32"/>
                              </a:lnTo>
                              <a:lnTo>
                                <a:pt x="82" y="34"/>
                              </a:lnTo>
                              <a:lnTo>
                                <a:pt x="82" y="35"/>
                              </a:lnTo>
                              <a:lnTo>
                                <a:pt x="82" y="37"/>
                              </a:lnTo>
                              <a:lnTo>
                                <a:pt x="82" y="38"/>
                              </a:lnTo>
                              <a:lnTo>
                                <a:pt x="80" y="40"/>
                              </a:lnTo>
                              <a:lnTo>
                                <a:pt x="80" y="42"/>
                              </a:lnTo>
                              <a:lnTo>
                                <a:pt x="80" y="43"/>
                              </a:lnTo>
                              <a:lnTo>
                                <a:pt x="80" y="45"/>
                              </a:lnTo>
                              <a:lnTo>
                                <a:pt x="79" y="47"/>
                              </a:lnTo>
                              <a:lnTo>
                                <a:pt x="79" y="49"/>
                              </a:lnTo>
                              <a:lnTo>
                                <a:pt x="79" y="51"/>
                              </a:lnTo>
                              <a:lnTo>
                                <a:pt x="79" y="52"/>
                              </a:lnTo>
                              <a:lnTo>
                                <a:pt x="78" y="55"/>
                              </a:lnTo>
                              <a:lnTo>
                                <a:pt x="78" y="57"/>
                              </a:lnTo>
                              <a:lnTo>
                                <a:pt x="76" y="58"/>
                              </a:lnTo>
                              <a:lnTo>
                                <a:pt x="76" y="60"/>
                              </a:lnTo>
                              <a:lnTo>
                                <a:pt x="74" y="62"/>
                              </a:lnTo>
                              <a:lnTo>
                                <a:pt x="72" y="64"/>
                              </a:lnTo>
                              <a:lnTo>
                                <a:pt x="70" y="66"/>
                              </a:lnTo>
                              <a:lnTo>
                                <a:pt x="69" y="68"/>
                              </a:lnTo>
                              <a:lnTo>
                                <a:pt x="67" y="70"/>
                              </a:lnTo>
                              <a:lnTo>
                                <a:pt x="66" y="72"/>
                              </a:lnTo>
                              <a:lnTo>
                                <a:pt x="64" y="73"/>
                              </a:lnTo>
                              <a:lnTo>
                                <a:pt x="63" y="73"/>
                              </a:lnTo>
                              <a:lnTo>
                                <a:pt x="60" y="75"/>
                              </a:lnTo>
                              <a:lnTo>
                                <a:pt x="58" y="76"/>
                              </a:lnTo>
                              <a:lnTo>
                                <a:pt x="56" y="78"/>
                              </a:lnTo>
                              <a:lnTo>
                                <a:pt x="54" y="78"/>
                              </a:lnTo>
                              <a:lnTo>
                                <a:pt x="51" y="80"/>
                              </a:lnTo>
                              <a:lnTo>
                                <a:pt x="48" y="80"/>
                              </a:lnTo>
                              <a:lnTo>
                                <a:pt x="45" y="81"/>
                              </a:lnTo>
                              <a:lnTo>
                                <a:pt x="43" y="81"/>
                              </a:lnTo>
                              <a:lnTo>
                                <a:pt x="40" y="82"/>
                              </a:lnTo>
                              <a:lnTo>
                                <a:pt x="36" y="82"/>
                              </a:lnTo>
                              <a:lnTo>
                                <a:pt x="32" y="82"/>
                              </a:lnTo>
                              <a:lnTo>
                                <a:pt x="29" y="81"/>
                              </a:lnTo>
                              <a:lnTo>
                                <a:pt x="26" y="81"/>
                              </a:lnTo>
                              <a:lnTo>
                                <a:pt x="22" y="81"/>
                              </a:lnTo>
                              <a:lnTo>
                                <a:pt x="19" y="80"/>
                              </a:lnTo>
                              <a:lnTo>
                                <a:pt x="17" y="79"/>
                              </a:lnTo>
                              <a:lnTo>
                                <a:pt x="13" y="77"/>
                              </a:lnTo>
                              <a:lnTo>
                                <a:pt x="11" y="75"/>
                              </a:lnTo>
                              <a:lnTo>
                                <a:pt x="10" y="73"/>
                              </a:lnTo>
                              <a:lnTo>
                                <a:pt x="8" y="72"/>
                              </a:lnTo>
                              <a:lnTo>
                                <a:pt x="6" y="70"/>
                              </a:lnTo>
                              <a:lnTo>
                                <a:pt x="4" y="69"/>
                              </a:lnTo>
                              <a:lnTo>
                                <a:pt x="2" y="67"/>
                              </a:lnTo>
                              <a:lnTo>
                                <a:pt x="2" y="65"/>
                              </a:lnTo>
                              <a:lnTo>
                                <a:pt x="0" y="64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2"/>
                              </a:lnTo>
                              <a:lnTo>
                                <a:pt x="1" y="64"/>
                              </a:lnTo>
                              <a:lnTo>
                                <a:pt x="3" y="64"/>
                              </a:lnTo>
                              <a:lnTo>
                                <a:pt x="4" y="65"/>
                              </a:lnTo>
                              <a:lnTo>
                                <a:pt x="6" y="65"/>
                              </a:lnTo>
                              <a:lnTo>
                                <a:pt x="7" y="67"/>
                              </a:lnTo>
                              <a:lnTo>
                                <a:pt x="11" y="67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2" y="70"/>
                              </a:lnTo>
                              <a:lnTo>
                                <a:pt x="24" y="70"/>
                              </a:lnTo>
                              <a:lnTo>
                                <a:pt x="27" y="70"/>
                              </a:lnTo>
                              <a:lnTo>
                                <a:pt x="31" y="70"/>
                              </a:lnTo>
                              <a:lnTo>
                                <a:pt x="35" y="68"/>
                              </a:lnTo>
                              <a:lnTo>
                                <a:pt x="37" y="68"/>
                              </a:lnTo>
                              <a:lnTo>
                                <a:pt x="39" y="68"/>
                              </a:lnTo>
                              <a:lnTo>
                                <a:pt x="41" y="68"/>
                              </a:lnTo>
                              <a:lnTo>
                                <a:pt x="44" y="66"/>
                              </a:lnTo>
                              <a:lnTo>
                                <a:pt x="45" y="66"/>
                              </a:lnTo>
                              <a:lnTo>
                                <a:pt x="46" y="64"/>
                              </a:lnTo>
                              <a:lnTo>
                                <a:pt x="48" y="64"/>
                              </a:lnTo>
                              <a:lnTo>
                                <a:pt x="50" y="62"/>
                              </a:lnTo>
                              <a:lnTo>
                                <a:pt x="52" y="61"/>
                              </a:lnTo>
                              <a:lnTo>
                                <a:pt x="54" y="61"/>
                              </a:lnTo>
                              <a:lnTo>
                                <a:pt x="56" y="59"/>
                              </a:lnTo>
                              <a:lnTo>
                                <a:pt x="58" y="57"/>
                              </a:lnTo>
                              <a:lnTo>
                                <a:pt x="60" y="56"/>
                              </a:lnTo>
                              <a:lnTo>
                                <a:pt x="61" y="54"/>
                              </a:lnTo>
                              <a:lnTo>
                                <a:pt x="63" y="52"/>
                              </a:lnTo>
                              <a:lnTo>
                                <a:pt x="63" y="51"/>
                              </a:lnTo>
                              <a:lnTo>
                                <a:pt x="65" y="49"/>
                              </a:lnTo>
                              <a:lnTo>
                                <a:pt x="65" y="48"/>
                              </a:lnTo>
                              <a:lnTo>
                                <a:pt x="67" y="46"/>
                              </a:lnTo>
                              <a:lnTo>
                                <a:pt x="67" y="44"/>
                              </a:lnTo>
                              <a:lnTo>
                                <a:pt x="69" y="42"/>
                              </a:lnTo>
                              <a:lnTo>
                                <a:pt x="69" y="41"/>
                              </a:lnTo>
                              <a:lnTo>
                                <a:pt x="69" y="39"/>
                              </a:lnTo>
                              <a:lnTo>
                                <a:pt x="69" y="37"/>
                              </a:lnTo>
                              <a:lnTo>
                                <a:pt x="71" y="35"/>
                              </a:lnTo>
                              <a:lnTo>
                                <a:pt x="71" y="33"/>
                              </a:lnTo>
                              <a:lnTo>
                                <a:pt x="71" y="32"/>
                              </a:lnTo>
                              <a:lnTo>
                                <a:pt x="71" y="30"/>
                              </a:lnTo>
                              <a:lnTo>
                                <a:pt x="72" y="26"/>
                              </a:lnTo>
                              <a:lnTo>
                                <a:pt x="71" y="26"/>
                              </a:lnTo>
                              <a:lnTo>
                                <a:pt x="71" y="25"/>
                              </a:lnTo>
                              <a:lnTo>
                                <a:pt x="70" y="23"/>
                              </a:lnTo>
                              <a:lnTo>
                                <a:pt x="70" y="22"/>
                              </a:lnTo>
                              <a:lnTo>
                                <a:pt x="69" y="20"/>
                              </a:lnTo>
                              <a:lnTo>
                                <a:pt x="69" y="17"/>
                              </a:lnTo>
                              <a:lnTo>
                                <a:pt x="69" y="16"/>
                              </a:lnTo>
                              <a:lnTo>
                                <a:pt x="69" y="12"/>
                              </a:lnTo>
                              <a:lnTo>
                                <a:pt x="67" y="10"/>
                              </a:lnTo>
                              <a:lnTo>
                                <a:pt x="67" y="8"/>
                              </a:lnTo>
                              <a:lnTo>
                                <a:pt x="66" y="7"/>
                              </a:lnTo>
                              <a:lnTo>
                                <a:pt x="66" y="4"/>
                              </a:lnTo>
                              <a:lnTo>
                                <a:pt x="65" y="3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7" y="1"/>
                              </a:lnTo>
                              <a:lnTo>
                                <a:pt x="67" y="3"/>
                              </a:lnTo>
                              <a:lnTo>
                                <a:pt x="69" y="4"/>
                              </a:lnTo>
                              <a:lnTo>
                                <a:pt x="70" y="6"/>
                              </a:lnTo>
                              <a:lnTo>
                                <a:pt x="72" y="6"/>
                              </a:lnTo>
                              <a:lnTo>
                                <a:pt x="72" y="7"/>
                              </a:lnTo>
                              <a:lnTo>
                                <a:pt x="74" y="9"/>
                              </a:lnTo>
                              <a:lnTo>
                                <a:pt x="75" y="11"/>
                              </a:lnTo>
                              <a:lnTo>
                                <a:pt x="76" y="12"/>
                              </a:lnTo>
                              <a:lnTo>
                                <a:pt x="76" y="14"/>
                              </a:lnTo>
                              <a:lnTo>
                                <a:pt x="78" y="16"/>
                              </a:lnTo>
                              <a:lnTo>
                                <a:pt x="79" y="17"/>
                              </a:lnTo>
                              <a:lnTo>
                                <a:pt x="80" y="19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5" name="Freeform 2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2418"/>
                          <a:ext cx="31" cy="25"/>
                        </a:xfrm>
                        <a:custGeom>
                          <a:avLst/>
                          <a:gdLst>
                            <a:gd name="T0" fmla="*/ 17 w 31"/>
                            <a:gd name="T1" fmla="*/ 11 h 25"/>
                            <a:gd name="T2" fmla="*/ 17 w 31"/>
                            <a:gd name="T3" fmla="*/ 11 h 25"/>
                            <a:gd name="T4" fmla="*/ 30 w 31"/>
                            <a:gd name="T5" fmla="*/ 6 h 25"/>
                            <a:gd name="T6" fmla="*/ 16 w 31"/>
                            <a:gd name="T7" fmla="*/ 8 h 25"/>
                            <a:gd name="T8" fmla="*/ 11 w 31"/>
                            <a:gd name="T9" fmla="*/ 0 h 25"/>
                            <a:gd name="T10" fmla="*/ 13 w 31"/>
                            <a:gd name="T11" fmla="*/ 9 h 25"/>
                            <a:gd name="T12" fmla="*/ 0 w 31"/>
                            <a:gd name="T13" fmla="*/ 14 h 25"/>
                            <a:gd name="T14" fmla="*/ 14 w 31"/>
                            <a:gd name="T15" fmla="*/ 12 h 25"/>
                            <a:gd name="T16" fmla="*/ 19 w 31"/>
                            <a:gd name="T17" fmla="*/ 24 h 25"/>
                            <a:gd name="T18" fmla="*/ 17 w 31"/>
                            <a:gd name="T19" fmla="*/ 11 h 25"/>
                            <a:gd name="T20" fmla="*/ 17 w 31"/>
                            <a:gd name="T21" fmla="*/ 11 h 2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5"/>
                            <a:gd name="T35" fmla="*/ 31 w 31"/>
                            <a:gd name="T36" fmla="*/ 25 h 2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5">
                              <a:moveTo>
                                <a:pt x="17" y="11"/>
                              </a:moveTo>
                              <a:lnTo>
                                <a:pt x="17" y="11"/>
                              </a:lnTo>
                              <a:lnTo>
                                <a:pt x="30" y="6"/>
                              </a:lnTo>
                              <a:lnTo>
                                <a:pt x="16" y="8"/>
                              </a:lnTo>
                              <a:lnTo>
                                <a:pt x="11" y="0"/>
                              </a:lnTo>
                              <a:lnTo>
                                <a:pt x="13" y="9"/>
                              </a:lnTo>
                              <a:lnTo>
                                <a:pt x="0" y="14"/>
                              </a:lnTo>
                              <a:lnTo>
                                <a:pt x="14" y="12"/>
                              </a:lnTo>
                              <a:lnTo>
                                <a:pt x="19" y="24"/>
                              </a:lnTo>
                              <a:lnTo>
                                <a:pt x="17" y="11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56" name="Freeform 2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2412"/>
                          <a:ext cx="34" cy="35"/>
                        </a:xfrm>
                        <a:custGeom>
                          <a:avLst/>
                          <a:gdLst>
                            <a:gd name="T0" fmla="*/ 15 w 34"/>
                            <a:gd name="T1" fmla="*/ 16 h 35"/>
                            <a:gd name="T2" fmla="*/ 25 w 34"/>
                            <a:gd name="T3" fmla="*/ 0 h 35"/>
                            <a:gd name="T4" fmla="*/ 17 w 34"/>
                            <a:gd name="T5" fmla="*/ 17 h 35"/>
                            <a:gd name="T6" fmla="*/ 33 w 34"/>
                            <a:gd name="T7" fmla="*/ 28 h 35"/>
                            <a:gd name="T8" fmla="*/ 16 w 34"/>
                            <a:gd name="T9" fmla="*/ 20 h 35"/>
                            <a:gd name="T10" fmla="*/ 7 w 34"/>
                            <a:gd name="T11" fmla="*/ 34 h 35"/>
                            <a:gd name="T12" fmla="*/ 14 w 34"/>
                            <a:gd name="T13" fmla="*/ 19 h 35"/>
                            <a:gd name="T14" fmla="*/ 0 w 34"/>
                            <a:gd name="T15" fmla="*/ 10 h 35"/>
                            <a:gd name="T16" fmla="*/ 15 w 34"/>
                            <a:gd name="T17" fmla="*/ 16 h 35"/>
                            <a:gd name="T18" fmla="*/ 15 w 34"/>
                            <a:gd name="T19" fmla="*/ 16 h 35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5"/>
                            <a:gd name="T32" fmla="*/ 34 w 34"/>
                            <a:gd name="T33" fmla="*/ 35 h 35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5">
                              <a:moveTo>
                                <a:pt x="15" y="16"/>
                              </a:moveTo>
                              <a:lnTo>
                                <a:pt x="25" y="0"/>
                              </a:lnTo>
                              <a:lnTo>
                                <a:pt x="17" y="17"/>
                              </a:lnTo>
                              <a:lnTo>
                                <a:pt x="33" y="28"/>
                              </a:lnTo>
                              <a:lnTo>
                                <a:pt x="16" y="20"/>
                              </a:lnTo>
                              <a:lnTo>
                                <a:pt x="7" y="34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5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195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1968" y="1296"/>
                    <a:ext cx="570" cy="562"/>
                    <a:chOff x="3036" y="1048"/>
                    <a:chExt cx="570" cy="562"/>
                  </a:xfrm>
                </p:grpSpPr>
                <p:grpSp>
                  <p:nvGrpSpPr>
                    <p:cNvPr id="196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97" y="1468"/>
                      <a:ext cx="168" cy="142"/>
                      <a:chOff x="893" y="1965"/>
                      <a:chExt cx="211" cy="174"/>
                    </a:xfrm>
                  </p:grpSpPr>
                  <p:grpSp>
                    <p:nvGrpSpPr>
                      <p:cNvPr id="222" name="Group 2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07" y="1965"/>
                        <a:ext cx="184" cy="174"/>
                        <a:chOff x="998" y="2227"/>
                        <a:chExt cx="202" cy="197"/>
                      </a:xfrm>
                    </p:grpSpPr>
                    <p:sp>
                      <p:nvSpPr>
                        <p:cNvPr id="239" name="Oval 2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8" y="2227"/>
                          <a:ext cx="202" cy="197"/>
                        </a:xfrm>
                        <a:prstGeom prst="ellipse">
                          <a:avLst/>
                        </a:prstGeom>
                        <a:solidFill>
                          <a:srgbClr val="E1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0" name="Freeform 2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4" y="2234"/>
                          <a:ext cx="127" cy="120"/>
                        </a:xfrm>
                        <a:custGeom>
                          <a:avLst/>
                          <a:gdLst>
                            <a:gd name="T0" fmla="*/ 72 w 127"/>
                            <a:gd name="T1" fmla="*/ 1 h 120"/>
                            <a:gd name="T2" fmla="*/ 54 w 127"/>
                            <a:gd name="T3" fmla="*/ 5 h 120"/>
                            <a:gd name="T4" fmla="*/ 39 w 127"/>
                            <a:gd name="T5" fmla="*/ 11 h 120"/>
                            <a:gd name="T6" fmla="*/ 27 w 127"/>
                            <a:gd name="T7" fmla="*/ 19 h 120"/>
                            <a:gd name="T8" fmla="*/ 16 w 127"/>
                            <a:gd name="T9" fmla="*/ 30 h 120"/>
                            <a:gd name="T10" fmla="*/ 8 w 127"/>
                            <a:gd name="T11" fmla="*/ 43 h 120"/>
                            <a:gd name="T12" fmla="*/ 2 w 127"/>
                            <a:gd name="T13" fmla="*/ 58 h 120"/>
                            <a:gd name="T14" fmla="*/ 0 w 127"/>
                            <a:gd name="T15" fmla="*/ 74 h 120"/>
                            <a:gd name="T16" fmla="*/ 1 w 127"/>
                            <a:gd name="T17" fmla="*/ 89 h 120"/>
                            <a:gd name="T18" fmla="*/ 4 w 127"/>
                            <a:gd name="T19" fmla="*/ 102 h 120"/>
                            <a:gd name="T20" fmla="*/ 12 w 127"/>
                            <a:gd name="T21" fmla="*/ 110 h 120"/>
                            <a:gd name="T22" fmla="*/ 21 w 127"/>
                            <a:gd name="T23" fmla="*/ 116 h 120"/>
                            <a:gd name="T24" fmla="*/ 32 w 127"/>
                            <a:gd name="T25" fmla="*/ 118 h 120"/>
                            <a:gd name="T26" fmla="*/ 42 w 127"/>
                            <a:gd name="T27" fmla="*/ 119 h 120"/>
                            <a:gd name="T28" fmla="*/ 52 w 127"/>
                            <a:gd name="T29" fmla="*/ 119 h 120"/>
                            <a:gd name="T30" fmla="*/ 62 w 127"/>
                            <a:gd name="T31" fmla="*/ 118 h 120"/>
                            <a:gd name="T32" fmla="*/ 70 w 127"/>
                            <a:gd name="T33" fmla="*/ 117 h 120"/>
                            <a:gd name="T34" fmla="*/ 79 w 127"/>
                            <a:gd name="T35" fmla="*/ 114 h 120"/>
                            <a:gd name="T36" fmla="*/ 87 w 127"/>
                            <a:gd name="T37" fmla="*/ 110 h 120"/>
                            <a:gd name="T38" fmla="*/ 97 w 127"/>
                            <a:gd name="T39" fmla="*/ 102 h 120"/>
                            <a:gd name="T40" fmla="*/ 105 w 127"/>
                            <a:gd name="T41" fmla="*/ 95 h 120"/>
                            <a:gd name="T42" fmla="*/ 113 w 127"/>
                            <a:gd name="T43" fmla="*/ 85 h 120"/>
                            <a:gd name="T44" fmla="*/ 118 w 127"/>
                            <a:gd name="T45" fmla="*/ 75 h 120"/>
                            <a:gd name="T46" fmla="*/ 122 w 127"/>
                            <a:gd name="T47" fmla="*/ 62 h 120"/>
                            <a:gd name="T48" fmla="*/ 125 w 127"/>
                            <a:gd name="T49" fmla="*/ 49 h 120"/>
                            <a:gd name="T50" fmla="*/ 124 w 127"/>
                            <a:gd name="T51" fmla="*/ 37 h 120"/>
                            <a:gd name="T52" fmla="*/ 122 w 127"/>
                            <a:gd name="T53" fmla="*/ 28 h 120"/>
                            <a:gd name="T54" fmla="*/ 119 w 127"/>
                            <a:gd name="T55" fmla="*/ 19 h 120"/>
                            <a:gd name="T56" fmla="*/ 114 w 127"/>
                            <a:gd name="T57" fmla="*/ 12 h 120"/>
                            <a:gd name="T58" fmla="*/ 106 w 127"/>
                            <a:gd name="T59" fmla="*/ 6 h 120"/>
                            <a:gd name="T60" fmla="*/ 98 w 127"/>
                            <a:gd name="T61" fmla="*/ 3 h 120"/>
                            <a:gd name="T62" fmla="*/ 87 w 127"/>
                            <a:gd name="T63" fmla="*/ 1 h 120"/>
                            <a:gd name="T64" fmla="*/ 82 w 127"/>
                            <a:gd name="T65" fmla="*/ 0 h 12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27"/>
                            <a:gd name="T100" fmla="*/ 0 h 120"/>
                            <a:gd name="T101" fmla="*/ 127 w 127"/>
                            <a:gd name="T102" fmla="*/ 120 h 12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27" h="120">
                              <a:moveTo>
                                <a:pt x="82" y="0"/>
                              </a:moveTo>
                              <a:lnTo>
                                <a:pt x="72" y="1"/>
                              </a:lnTo>
                              <a:lnTo>
                                <a:pt x="63" y="2"/>
                              </a:lnTo>
                              <a:lnTo>
                                <a:pt x="54" y="5"/>
                              </a:lnTo>
                              <a:lnTo>
                                <a:pt x="47" y="7"/>
                              </a:lnTo>
                              <a:lnTo>
                                <a:pt x="39" y="11"/>
                              </a:lnTo>
                              <a:lnTo>
                                <a:pt x="33" y="14"/>
                              </a:lnTo>
                              <a:lnTo>
                                <a:pt x="27" y="19"/>
                              </a:lnTo>
                              <a:lnTo>
                                <a:pt x="22" y="24"/>
                              </a:lnTo>
                              <a:lnTo>
                                <a:pt x="16" y="30"/>
                              </a:lnTo>
                              <a:lnTo>
                                <a:pt x="12" y="36"/>
                              </a:lnTo>
                              <a:lnTo>
                                <a:pt x="8" y="43"/>
                              </a:lnTo>
                              <a:lnTo>
                                <a:pt x="6" y="50"/>
                              </a:lnTo>
                              <a:lnTo>
                                <a:pt x="2" y="58"/>
                              </a:lnTo>
                              <a:lnTo>
                                <a:pt x="1" y="65"/>
                              </a:lnTo>
                              <a:lnTo>
                                <a:pt x="0" y="74"/>
                              </a:lnTo>
                              <a:lnTo>
                                <a:pt x="1" y="81"/>
                              </a:lnTo>
                              <a:lnTo>
                                <a:pt x="1" y="89"/>
                              </a:lnTo>
                              <a:lnTo>
                                <a:pt x="2" y="96"/>
                              </a:lnTo>
                              <a:lnTo>
                                <a:pt x="4" y="102"/>
                              </a:lnTo>
                              <a:lnTo>
                                <a:pt x="8" y="106"/>
                              </a:lnTo>
                              <a:lnTo>
                                <a:pt x="12" y="110"/>
                              </a:lnTo>
                              <a:lnTo>
                                <a:pt x="16" y="113"/>
                              </a:lnTo>
                              <a:lnTo>
                                <a:pt x="21" y="116"/>
                              </a:lnTo>
                              <a:lnTo>
                                <a:pt x="26" y="117"/>
                              </a:lnTo>
                              <a:lnTo>
                                <a:pt x="32" y="118"/>
                              </a:lnTo>
                              <a:lnTo>
                                <a:pt x="37" y="119"/>
                              </a:lnTo>
                              <a:lnTo>
                                <a:pt x="42" y="119"/>
                              </a:lnTo>
                              <a:lnTo>
                                <a:pt x="48" y="119"/>
                              </a:lnTo>
                              <a:lnTo>
                                <a:pt x="52" y="119"/>
                              </a:lnTo>
                              <a:lnTo>
                                <a:pt x="57" y="118"/>
                              </a:lnTo>
                              <a:lnTo>
                                <a:pt x="62" y="118"/>
                              </a:lnTo>
                              <a:lnTo>
                                <a:pt x="66" y="117"/>
                              </a:lnTo>
                              <a:lnTo>
                                <a:pt x="70" y="117"/>
                              </a:lnTo>
                              <a:lnTo>
                                <a:pt x="75" y="116"/>
                              </a:lnTo>
                              <a:lnTo>
                                <a:pt x="79" y="114"/>
                              </a:lnTo>
                              <a:lnTo>
                                <a:pt x="84" y="112"/>
                              </a:lnTo>
                              <a:lnTo>
                                <a:pt x="87" y="110"/>
                              </a:lnTo>
                              <a:lnTo>
                                <a:pt x="93" y="106"/>
                              </a:lnTo>
                              <a:lnTo>
                                <a:pt x="97" y="102"/>
                              </a:lnTo>
                              <a:lnTo>
                                <a:pt x="102" y="98"/>
                              </a:lnTo>
                              <a:lnTo>
                                <a:pt x="105" y="95"/>
                              </a:lnTo>
                              <a:lnTo>
                                <a:pt x="109" y="90"/>
                              </a:lnTo>
                              <a:lnTo>
                                <a:pt x="113" y="85"/>
                              </a:lnTo>
                              <a:lnTo>
                                <a:pt x="116" y="80"/>
                              </a:lnTo>
                              <a:lnTo>
                                <a:pt x="118" y="75"/>
                              </a:lnTo>
                              <a:lnTo>
                                <a:pt x="121" y="68"/>
                              </a:lnTo>
                              <a:lnTo>
                                <a:pt x="122" y="62"/>
                              </a:lnTo>
                              <a:lnTo>
                                <a:pt x="125" y="54"/>
                              </a:lnTo>
                              <a:lnTo>
                                <a:pt x="125" y="49"/>
                              </a:lnTo>
                              <a:lnTo>
                                <a:pt x="126" y="43"/>
                              </a:lnTo>
                              <a:lnTo>
                                <a:pt x="124" y="37"/>
                              </a:lnTo>
                              <a:lnTo>
                                <a:pt x="124" y="31"/>
                              </a:lnTo>
                              <a:lnTo>
                                <a:pt x="122" y="28"/>
                              </a:lnTo>
                              <a:lnTo>
                                <a:pt x="121" y="22"/>
                              </a:lnTo>
                              <a:lnTo>
                                <a:pt x="119" y="19"/>
                              </a:lnTo>
                              <a:lnTo>
                                <a:pt x="117" y="14"/>
                              </a:lnTo>
                              <a:lnTo>
                                <a:pt x="114" y="12"/>
                              </a:lnTo>
                              <a:lnTo>
                                <a:pt x="111" y="8"/>
                              </a:lnTo>
                              <a:lnTo>
                                <a:pt x="106" y="6"/>
                              </a:lnTo>
                              <a:lnTo>
                                <a:pt x="103" y="3"/>
                              </a:lnTo>
                              <a:lnTo>
                                <a:pt x="98" y="3"/>
                              </a:lnTo>
                              <a:lnTo>
                                <a:pt x="93" y="1"/>
                              </a:lnTo>
                              <a:lnTo>
                                <a:pt x="87" y="1"/>
                              </a:lnTo>
                              <a:lnTo>
                                <a:pt x="82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1" name="Freeform 2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3" y="2239"/>
                          <a:ext cx="101" cy="100"/>
                        </a:xfrm>
                        <a:custGeom>
                          <a:avLst/>
                          <a:gdLst>
                            <a:gd name="T0" fmla="*/ 57 w 101"/>
                            <a:gd name="T1" fmla="*/ 2 h 100"/>
                            <a:gd name="T2" fmla="*/ 43 w 101"/>
                            <a:gd name="T3" fmla="*/ 5 h 100"/>
                            <a:gd name="T4" fmla="*/ 31 w 101"/>
                            <a:gd name="T5" fmla="*/ 10 h 100"/>
                            <a:gd name="T6" fmla="*/ 20 w 101"/>
                            <a:gd name="T7" fmla="*/ 17 h 100"/>
                            <a:gd name="T8" fmla="*/ 12 w 101"/>
                            <a:gd name="T9" fmla="*/ 26 h 100"/>
                            <a:gd name="T10" fmla="*/ 5 w 101"/>
                            <a:gd name="T11" fmla="*/ 36 h 100"/>
                            <a:gd name="T12" fmla="*/ 1 w 101"/>
                            <a:gd name="T13" fmla="*/ 49 h 100"/>
                            <a:gd name="T14" fmla="*/ 0 w 101"/>
                            <a:gd name="T15" fmla="*/ 62 h 100"/>
                            <a:gd name="T16" fmla="*/ 0 w 101"/>
                            <a:gd name="T17" fmla="*/ 75 h 100"/>
                            <a:gd name="T18" fmla="*/ 3 w 101"/>
                            <a:gd name="T19" fmla="*/ 84 h 100"/>
                            <a:gd name="T20" fmla="*/ 8 w 101"/>
                            <a:gd name="T21" fmla="*/ 92 h 100"/>
                            <a:gd name="T22" fmla="*/ 16 w 101"/>
                            <a:gd name="T23" fmla="*/ 96 h 100"/>
                            <a:gd name="T24" fmla="*/ 24 w 101"/>
                            <a:gd name="T25" fmla="*/ 98 h 100"/>
                            <a:gd name="T26" fmla="*/ 32 w 101"/>
                            <a:gd name="T27" fmla="*/ 99 h 100"/>
                            <a:gd name="T28" fmla="*/ 41 w 101"/>
                            <a:gd name="T29" fmla="*/ 99 h 100"/>
                            <a:gd name="T30" fmla="*/ 49 w 101"/>
                            <a:gd name="T31" fmla="*/ 98 h 100"/>
                            <a:gd name="T32" fmla="*/ 56 w 101"/>
                            <a:gd name="T33" fmla="*/ 96 h 100"/>
                            <a:gd name="T34" fmla="*/ 63 w 101"/>
                            <a:gd name="T35" fmla="*/ 94 h 100"/>
                            <a:gd name="T36" fmla="*/ 70 w 101"/>
                            <a:gd name="T37" fmla="*/ 91 h 100"/>
                            <a:gd name="T38" fmla="*/ 77 w 101"/>
                            <a:gd name="T39" fmla="*/ 85 h 100"/>
                            <a:gd name="T40" fmla="*/ 83 w 101"/>
                            <a:gd name="T41" fmla="*/ 78 h 100"/>
                            <a:gd name="T42" fmla="*/ 89 w 101"/>
                            <a:gd name="T43" fmla="*/ 71 h 100"/>
                            <a:gd name="T44" fmla="*/ 94 w 101"/>
                            <a:gd name="T45" fmla="*/ 62 h 100"/>
                            <a:gd name="T46" fmla="*/ 97 w 101"/>
                            <a:gd name="T47" fmla="*/ 51 h 100"/>
                            <a:gd name="T48" fmla="*/ 99 w 101"/>
                            <a:gd name="T49" fmla="*/ 41 h 100"/>
                            <a:gd name="T50" fmla="*/ 99 w 101"/>
                            <a:gd name="T51" fmla="*/ 31 h 100"/>
                            <a:gd name="T52" fmla="*/ 97 w 101"/>
                            <a:gd name="T53" fmla="*/ 23 h 100"/>
                            <a:gd name="T54" fmla="*/ 94 w 101"/>
                            <a:gd name="T55" fmla="*/ 15 h 100"/>
                            <a:gd name="T56" fmla="*/ 90 w 101"/>
                            <a:gd name="T57" fmla="*/ 10 h 100"/>
                            <a:gd name="T58" fmla="*/ 84 w 101"/>
                            <a:gd name="T59" fmla="*/ 6 h 100"/>
                            <a:gd name="T60" fmla="*/ 77 w 101"/>
                            <a:gd name="T61" fmla="*/ 3 h 100"/>
                            <a:gd name="T62" fmla="*/ 69 w 101"/>
                            <a:gd name="T63" fmla="*/ 1 h 100"/>
                            <a:gd name="T64" fmla="*/ 65 w 101"/>
                            <a:gd name="T65" fmla="*/ 0 h 10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01"/>
                            <a:gd name="T100" fmla="*/ 0 h 100"/>
                            <a:gd name="T101" fmla="*/ 101 w 101"/>
                            <a:gd name="T102" fmla="*/ 100 h 10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01" h="100">
                              <a:moveTo>
                                <a:pt x="65" y="0"/>
                              </a:moveTo>
                              <a:lnTo>
                                <a:pt x="57" y="2"/>
                              </a:lnTo>
                              <a:lnTo>
                                <a:pt x="50" y="3"/>
                              </a:lnTo>
                              <a:lnTo>
                                <a:pt x="43" y="5"/>
                              </a:lnTo>
                              <a:lnTo>
                                <a:pt x="37" y="7"/>
                              </a:lnTo>
                              <a:lnTo>
                                <a:pt x="31" y="10"/>
                              </a:lnTo>
                              <a:lnTo>
                                <a:pt x="26" y="12"/>
                              </a:lnTo>
                              <a:lnTo>
                                <a:pt x="20" y="17"/>
                              </a:lnTo>
                              <a:lnTo>
                                <a:pt x="17" y="20"/>
                              </a:lnTo>
                              <a:lnTo>
                                <a:pt x="12" y="26"/>
                              </a:lnTo>
                              <a:lnTo>
                                <a:pt x="8" y="30"/>
                              </a:lnTo>
                              <a:lnTo>
                                <a:pt x="5" y="36"/>
                              </a:lnTo>
                              <a:lnTo>
                                <a:pt x="4" y="42"/>
                              </a:lnTo>
                              <a:lnTo>
                                <a:pt x="1" y="49"/>
                              </a:lnTo>
                              <a:lnTo>
                                <a:pt x="0" y="55"/>
                              </a:lnTo>
                              <a:lnTo>
                                <a:pt x="0" y="62"/>
                              </a:lnTo>
                              <a:lnTo>
                                <a:pt x="0" y="67"/>
                              </a:lnTo>
                              <a:lnTo>
                                <a:pt x="0" y="75"/>
                              </a:lnTo>
                              <a:lnTo>
                                <a:pt x="1" y="80"/>
                              </a:lnTo>
                              <a:lnTo>
                                <a:pt x="3" y="84"/>
                              </a:lnTo>
                              <a:lnTo>
                                <a:pt x="6" y="88"/>
                              </a:lnTo>
                              <a:lnTo>
                                <a:pt x="8" y="92"/>
                              </a:lnTo>
                              <a:lnTo>
                                <a:pt x="12" y="94"/>
                              </a:lnTo>
                              <a:lnTo>
                                <a:pt x="16" y="96"/>
                              </a:lnTo>
                              <a:lnTo>
                                <a:pt x="21" y="96"/>
                              </a:lnTo>
                              <a:lnTo>
                                <a:pt x="24" y="98"/>
                              </a:lnTo>
                              <a:lnTo>
                                <a:pt x="29" y="99"/>
                              </a:lnTo>
                              <a:lnTo>
                                <a:pt x="32" y="99"/>
                              </a:lnTo>
                              <a:lnTo>
                                <a:pt x="38" y="99"/>
                              </a:lnTo>
                              <a:lnTo>
                                <a:pt x="41" y="99"/>
                              </a:lnTo>
                              <a:lnTo>
                                <a:pt x="45" y="98"/>
                              </a:lnTo>
                              <a:lnTo>
                                <a:pt x="49" y="98"/>
                              </a:lnTo>
                              <a:lnTo>
                                <a:pt x="53" y="96"/>
                              </a:lnTo>
                              <a:lnTo>
                                <a:pt x="56" y="96"/>
                              </a:lnTo>
                              <a:lnTo>
                                <a:pt x="59" y="95"/>
                              </a:lnTo>
                              <a:lnTo>
                                <a:pt x="63" y="94"/>
                              </a:lnTo>
                              <a:lnTo>
                                <a:pt x="67" y="92"/>
                              </a:lnTo>
                              <a:lnTo>
                                <a:pt x="70" y="91"/>
                              </a:lnTo>
                              <a:lnTo>
                                <a:pt x="74" y="87"/>
                              </a:lnTo>
                              <a:lnTo>
                                <a:pt x="77" y="85"/>
                              </a:lnTo>
                              <a:lnTo>
                                <a:pt x="81" y="81"/>
                              </a:lnTo>
                              <a:lnTo>
                                <a:pt x="83" y="78"/>
                              </a:lnTo>
                              <a:lnTo>
                                <a:pt x="86" y="75"/>
                              </a:lnTo>
                              <a:lnTo>
                                <a:pt x="89" y="71"/>
                              </a:lnTo>
                              <a:lnTo>
                                <a:pt x="92" y="66"/>
                              </a:lnTo>
                              <a:lnTo>
                                <a:pt x="94" y="62"/>
                              </a:lnTo>
                              <a:lnTo>
                                <a:pt x="96" y="57"/>
                              </a:lnTo>
                              <a:lnTo>
                                <a:pt x="97" y="51"/>
                              </a:lnTo>
                              <a:lnTo>
                                <a:pt x="99" y="45"/>
                              </a:lnTo>
                              <a:lnTo>
                                <a:pt x="99" y="41"/>
                              </a:lnTo>
                              <a:lnTo>
                                <a:pt x="100" y="36"/>
                              </a:lnTo>
                              <a:lnTo>
                                <a:pt x="99" y="31"/>
                              </a:lnTo>
                              <a:lnTo>
                                <a:pt x="99" y="26"/>
                              </a:lnTo>
                              <a:lnTo>
                                <a:pt x="97" y="23"/>
                              </a:lnTo>
                              <a:lnTo>
                                <a:pt x="96" y="19"/>
                              </a:lnTo>
                              <a:lnTo>
                                <a:pt x="94" y="15"/>
                              </a:lnTo>
                              <a:lnTo>
                                <a:pt x="93" y="12"/>
                              </a:lnTo>
                              <a:lnTo>
                                <a:pt x="90" y="10"/>
                              </a:lnTo>
                              <a:lnTo>
                                <a:pt x="88" y="8"/>
                              </a:lnTo>
                              <a:lnTo>
                                <a:pt x="84" y="6"/>
                              </a:lnTo>
                              <a:lnTo>
                                <a:pt x="81" y="4"/>
                              </a:lnTo>
                              <a:lnTo>
                                <a:pt x="77" y="3"/>
                              </a:lnTo>
                              <a:lnTo>
                                <a:pt x="73" y="1"/>
                              </a:lnTo>
                              <a:lnTo>
                                <a:pt x="69" y="1"/>
                              </a:lnTo>
                              <a:lnTo>
                                <a:pt x="65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E118"/>
                            </a:gs>
                            <a:gs pos="100000">
                              <a:srgbClr val="FF0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2" name="Freeform 2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4" y="2262"/>
                          <a:ext cx="44" cy="38"/>
                        </a:xfrm>
                        <a:custGeom>
                          <a:avLst/>
                          <a:gdLst>
                            <a:gd name="T0" fmla="*/ 24 w 44"/>
                            <a:gd name="T1" fmla="*/ 1 h 38"/>
                            <a:gd name="T2" fmla="*/ 17 w 44"/>
                            <a:gd name="T3" fmla="*/ 3 h 38"/>
                            <a:gd name="T4" fmla="*/ 12 w 44"/>
                            <a:gd name="T5" fmla="*/ 4 h 38"/>
                            <a:gd name="T6" fmla="*/ 9 w 44"/>
                            <a:gd name="T7" fmla="*/ 7 h 38"/>
                            <a:gd name="T8" fmla="*/ 5 w 44"/>
                            <a:gd name="T9" fmla="*/ 10 h 38"/>
                            <a:gd name="T10" fmla="*/ 2 w 44"/>
                            <a:gd name="T11" fmla="*/ 14 h 38"/>
                            <a:gd name="T12" fmla="*/ 0 w 44"/>
                            <a:gd name="T13" fmla="*/ 19 h 38"/>
                            <a:gd name="T14" fmla="*/ 0 w 44"/>
                            <a:gd name="T15" fmla="*/ 23 h 38"/>
                            <a:gd name="T16" fmla="*/ 0 w 44"/>
                            <a:gd name="T17" fmla="*/ 28 h 38"/>
                            <a:gd name="T18" fmla="*/ 1 w 44"/>
                            <a:gd name="T19" fmla="*/ 32 h 38"/>
                            <a:gd name="T20" fmla="*/ 3 w 44"/>
                            <a:gd name="T21" fmla="*/ 35 h 38"/>
                            <a:gd name="T22" fmla="*/ 7 w 44"/>
                            <a:gd name="T23" fmla="*/ 36 h 38"/>
                            <a:gd name="T24" fmla="*/ 11 w 44"/>
                            <a:gd name="T25" fmla="*/ 37 h 38"/>
                            <a:gd name="T26" fmla="*/ 14 w 44"/>
                            <a:gd name="T27" fmla="*/ 37 h 38"/>
                            <a:gd name="T28" fmla="*/ 17 w 44"/>
                            <a:gd name="T29" fmla="*/ 37 h 38"/>
                            <a:gd name="T30" fmla="*/ 21 w 44"/>
                            <a:gd name="T31" fmla="*/ 37 h 38"/>
                            <a:gd name="T32" fmla="*/ 23 w 44"/>
                            <a:gd name="T33" fmla="*/ 36 h 38"/>
                            <a:gd name="T34" fmla="*/ 27 w 44"/>
                            <a:gd name="T35" fmla="*/ 36 h 38"/>
                            <a:gd name="T36" fmla="*/ 30 w 44"/>
                            <a:gd name="T37" fmla="*/ 35 h 38"/>
                            <a:gd name="T38" fmla="*/ 33 w 44"/>
                            <a:gd name="T39" fmla="*/ 32 h 38"/>
                            <a:gd name="T40" fmla="*/ 35 w 44"/>
                            <a:gd name="T41" fmla="*/ 30 h 38"/>
                            <a:gd name="T42" fmla="*/ 38 w 44"/>
                            <a:gd name="T43" fmla="*/ 26 h 38"/>
                            <a:gd name="T44" fmla="*/ 40 w 44"/>
                            <a:gd name="T45" fmla="*/ 23 h 38"/>
                            <a:gd name="T46" fmla="*/ 41 w 44"/>
                            <a:gd name="T47" fmla="*/ 19 h 38"/>
                            <a:gd name="T48" fmla="*/ 43 w 44"/>
                            <a:gd name="T49" fmla="*/ 15 h 38"/>
                            <a:gd name="T50" fmla="*/ 43 w 44"/>
                            <a:gd name="T51" fmla="*/ 12 h 38"/>
                            <a:gd name="T52" fmla="*/ 41 w 44"/>
                            <a:gd name="T53" fmla="*/ 9 h 38"/>
                            <a:gd name="T54" fmla="*/ 40 w 44"/>
                            <a:gd name="T55" fmla="*/ 6 h 38"/>
                            <a:gd name="T56" fmla="*/ 38 w 44"/>
                            <a:gd name="T57" fmla="*/ 4 h 38"/>
                            <a:gd name="T58" fmla="*/ 36 w 44"/>
                            <a:gd name="T59" fmla="*/ 3 h 38"/>
                            <a:gd name="T60" fmla="*/ 33 w 44"/>
                            <a:gd name="T61" fmla="*/ 1 h 38"/>
                            <a:gd name="T62" fmla="*/ 30 w 44"/>
                            <a:gd name="T63" fmla="*/ 1 h 38"/>
                            <a:gd name="T64" fmla="*/ 28 w 44"/>
                            <a:gd name="T65" fmla="*/ 0 h 3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38"/>
                            <a:gd name="T101" fmla="*/ 44 w 44"/>
                            <a:gd name="T102" fmla="*/ 38 h 3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38">
                              <a:moveTo>
                                <a:pt x="28" y="0"/>
                              </a:moveTo>
                              <a:lnTo>
                                <a:pt x="24" y="1"/>
                              </a:lnTo>
                              <a:lnTo>
                                <a:pt x="21" y="1"/>
                              </a:lnTo>
                              <a:lnTo>
                                <a:pt x="17" y="3"/>
                              </a:lnTo>
                              <a:lnTo>
                                <a:pt x="16" y="3"/>
                              </a:lnTo>
                              <a:lnTo>
                                <a:pt x="12" y="4"/>
                              </a:lnTo>
                              <a:lnTo>
                                <a:pt x="11" y="5"/>
                              </a:lnTo>
                              <a:lnTo>
                                <a:pt x="9" y="7"/>
                              </a:lnTo>
                              <a:lnTo>
                                <a:pt x="7" y="8"/>
                              </a:lnTo>
                              <a:lnTo>
                                <a:pt x="5" y="10"/>
                              </a:lnTo>
                              <a:lnTo>
                                <a:pt x="3" y="12"/>
                              </a:lnTo>
                              <a:lnTo>
                                <a:pt x="2" y="14"/>
                              </a:lnTo>
                              <a:lnTo>
                                <a:pt x="2" y="16"/>
                              </a:lnTo>
                              <a:lnTo>
                                <a:pt x="0" y="19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4"/>
                              </a:lnTo>
                              <a:lnTo>
                                <a:pt x="0" y="28"/>
                              </a:lnTo>
                              <a:lnTo>
                                <a:pt x="0" y="30"/>
                              </a:lnTo>
                              <a:lnTo>
                                <a:pt x="1" y="32"/>
                              </a:lnTo>
                              <a:lnTo>
                                <a:pt x="2" y="33"/>
                              </a:lnTo>
                              <a:lnTo>
                                <a:pt x="3" y="35"/>
                              </a:lnTo>
                              <a:lnTo>
                                <a:pt x="5" y="35"/>
                              </a:lnTo>
                              <a:lnTo>
                                <a:pt x="7" y="36"/>
                              </a:lnTo>
                              <a:lnTo>
                                <a:pt x="9" y="36"/>
                              </a:lnTo>
                              <a:lnTo>
                                <a:pt x="11" y="37"/>
                              </a:lnTo>
                              <a:lnTo>
                                <a:pt x="12" y="37"/>
                              </a:lnTo>
                              <a:lnTo>
                                <a:pt x="14" y="37"/>
                              </a:lnTo>
                              <a:lnTo>
                                <a:pt x="16" y="37"/>
                              </a:lnTo>
                              <a:lnTo>
                                <a:pt x="17" y="37"/>
                              </a:lnTo>
                              <a:lnTo>
                                <a:pt x="19" y="37"/>
                              </a:lnTo>
                              <a:lnTo>
                                <a:pt x="21" y="37"/>
                              </a:lnTo>
                              <a:lnTo>
                                <a:pt x="22" y="36"/>
                              </a:lnTo>
                              <a:lnTo>
                                <a:pt x="23" y="36"/>
                              </a:lnTo>
                              <a:lnTo>
                                <a:pt x="25" y="36"/>
                              </a:lnTo>
                              <a:lnTo>
                                <a:pt x="27" y="36"/>
                              </a:lnTo>
                              <a:lnTo>
                                <a:pt x="28" y="35"/>
                              </a:lnTo>
                              <a:lnTo>
                                <a:pt x="30" y="35"/>
                              </a:lnTo>
                              <a:lnTo>
                                <a:pt x="32" y="33"/>
                              </a:lnTo>
                              <a:lnTo>
                                <a:pt x="33" y="32"/>
                              </a:lnTo>
                              <a:lnTo>
                                <a:pt x="35" y="31"/>
                              </a:lnTo>
                              <a:lnTo>
                                <a:pt x="35" y="30"/>
                              </a:lnTo>
                              <a:lnTo>
                                <a:pt x="37" y="28"/>
                              </a:lnTo>
                              <a:lnTo>
                                <a:pt x="38" y="26"/>
                              </a:lnTo>
                              <a:lnTo>
                                <a:pt x="40" y="24"/>
                              </a:lnTo>
                              <a:lnTo>
                                <a:pt x="40" y="23"/>
                              </a:lnTo>
                              <a:lnTo>
                                <a:pt x="41" y="21"/>
                              </a:lnTo>
                              <a:lnTo>
                                <a:pt x="41" y="19"/>
                              </a:lnTo>
                              <a:lnTo>
                                <a:pt x="43" y="16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3" y="10"/>
                              </a:lnTo>
                              <a:lnTo>
                                <a:pt x="41" y="9"/>
                              </a:lnTo>
                              <a:lnTo>
                                <a:pt x="41" y="7"/>
                              </a:lnTo>
                              <a:lnTo>
                                <a:pt x="40" y="6"/>
                              </a:lnTo>
                              <a:lnTo>
                                <a:pt x="40" y="4"/>
                              </a:lnTo>
                              <a:lnTo>
                                <a:pt x="38" y="4"/>
                              </a:lnTo>
                              <a:lnTo>
                                <a:pt x="37" y="3"/>
                              </a:lnTo>
                              <a:lnTo>
                                <a:pt x="36" y="3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2" y="1"/>
                              </a:lnTo>
                              <a:lnTo>
                                <a:pt x="30" y="1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solidFill>
                          <a:srgbClr val="FFBF18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3" name="Freeform 2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22" y="2242"/>
                          <a:ext cx="66" cy="62"/>
                        </a:xfrm>
                        <a:custGeom>
                          <a:avLst/>
                          <a:gdLst>
                            <a:gd name="T0" fmla="*/ 32 w 66"/>
                            <a:gd name="T1" fmla="*/ 0 h 62"/>
                            <a:gd name="T2" fmla="*/ 33 w 66"/>
                            <a:gd name="T3" fmla="*/ 25 h 62"/>
                            <a:gd name="T4" fmla="*/ 65 w 66"/>
                            <a:gd name="T5" fmla="*/ 0 h 62"/>
                            <a:gd name="T6" fmla="*/ 37 w 66"/>
                            <a:gd name="T7" fmla="*/ 28 h 62"/>
                            <a:gd name="T8" fmla="*/ 64 w 66"/>
                            <a:gd name="T9" fmla="*/ 28 h 62"/>
                            <a:gd name="T10" fmla="*/ 37 w 66"/>
                            <a:gd name="T11" fmla="*/ 32 h 62"/>
                            <a:gd name="T12" fmla="*/ 61 w 66"/>
                            <a:gd name="T13" fmla="*/ 57 h 62"/>
                            <a:gd name="T14" fmla="*/ 33 w 66"/>
                            <a:gd name="T15" fmla="*/ 35 h 62"/>
                            <a:gd name="T16" fmla="*/ 32 w 66"/>
                            <a:gd name="T17" fmla="*/ 61 h 62"/>
                            <a:gd name="T18" fmla="*/ 30 w 66"/>
                            <a:gd name="T19" fmla="*/ 36 h 62"/>
                            <a:gd name="T20" fmla="*/ 0 w 66"/>
                            <a:gd name="T21" fmla="*/ 61 h 62"/>
                            <a:gd name="T22" fmla="*/ 26 w 66"/>
                            <a:gd name="T23" fmla="*/ 33 h 62"/>
                            <a:gd name="T24" fmla="*/ 2 w 66"/>
                            <a:gd name="T25" fmla="*/ 32 h 62"/>
                            <a:gd name="T26" fmla="*/ 27 w 66"/>
                            <a:gd name="T27" fmla="*/ 28 h 62"/>
                            <a:gd name="T28" fmla="*/ 5 w 66"/>
                            <a:gd name="T29" fmla="*/ 9 h 62"/>
                            <a:gd name="T30" fmla="*/ 29 w 66"/>
                            <a:gd name="T31" fmla="*/ 25 h 62"/>
                            <a:gd name="T32" fmla="*/ 32 w 66"/>
                            <a:gd name="T33" fmla="*/ 0 h 62"/>
                            <a:gd name="T34" fmla="*/ 32 w 66"/>
                            <a:gd name="T35" fmla="*/ 0 h 6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66"/>
                            <a:gd name="T55" fmla="*/ 0 h 62"/>
                            <a:gd name="T56" fmla="*/ 66 w 66"/>
                            <a:gd name="T57" fmla="*/ 62 h 6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66" h="62">
                              <a:moveTo>
                                <a:pt x="32" y="0"/>
                              </a:moveTo>
                              <a:lnTo>
                                <a:pt x="33" y="25"/>
                              </a:lnTo>
                              <a:lnTo>
                                <a:pt x="65" y="0"/>
                              </a:lnTo>
                              <a:lnTo>
                                <a:pt x="37" y="28"/>
                              </a:lnTo>
                              <a:lnTo>
                                <a:pt x="64" y="28"/>
                              </a:lnTo>
                              <a:lnTo>
                                <a:pt x="37" y="32"/>
                              </a:lnTo>
                              <a:lnTo>
                                <a:pt x="61" y="57"/>
                              </a:lnTo>
                              <a:lnTo>
                                <a:pt x="33" y="35"/>
                              </a:lnTo>
                              <a:lnTo>
                                <a:pt x="32" y="61"/>
                              </a:lnTo>
                              <a:lnTo>
                                <a:pt x="30" y="36"/>
                              </a:lnTo>
                              <a:lnTo>
                                <a:pt x="0" y="61"/>
                              </a:lnTo>
                              <a:lnTo>
                                <a:pt x="26" y="33"/>
                              </a:lnTo>
                              <a:lnTo>
                                <a:pt x="2" y="32"/>
                              </a:lnTo>
                              <a:lnTo>
                                <a:pt x="27" y="28"/>
                              </a:lnTo>
                              <a:lnTo>
                                <a:pt x="5" y="9"/>
                              </a:lnTo>
                              <a:lnTo>
                                <a:pt x="29" y="25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E262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4" name="Freeform 2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6" y="2245"/>
                          <a:ext cx="180" cy="176"/>
                        </a:xfrm>
                        <a:custGeom>
                          <a:avLst/>
                          <a:gdLst>
                            <a:gd name="T0" fmla="*/ 175 w 180"/>
                            <a:gd name="T1" fmla="*/ 49 h 176"/>
                            <a:gd name="T2" fmla="*/ 178 w 180"/>
                            <a:gd name="T3" fmla="*/ 56 h 176"/>
                            <a:gd name="T4" fmla="*/ 179 w 180"/>
                            <a:gd name="T5" fmla="*/ 61 h 176"/>
                            <a:gd name="T6" fmla="*/ 178 w 180"/>
                            <a:gd name="T7" fmla="*/ 67 h 176"/>
                            <a:gd name="T8" fmla="*/ 177 w 180"/>
                            <a:gd name="T9" fmla="*/ 74 h 176"/>
                            <a:gd name="T10" fmla="*/ 175 w 180"/>
                            <a:gd name="T11" fmla="*/ 86 h 176"/>
                            <a:gd name="T12" fmla="*/ 174 w 180"/>
                            <a:gd name="T13" fmla="*/ 96 h 176"/>
                            <a:gd name="T14" fmla="*/ 171 w 180"/>
                            <a:gd name="T15" fmla="*/ 107 h 176"/>
                            <a:gd name="T16" fmla="*/ 166 w 180"/>
                            <a:gd name="T17" fmla="*/ 120 h 176"/>
                            <a:gd name="T18" fmla="*/ 159 w 180"/>
                            <a:gd name="T19" fmla="*/ 133 h 176"/>
                            <a:gd name="T20" fmla="*/ 148 w 180"/>
                            <a:gd name="T21" fmla="*/ 145 h 176"/>
                            <a:gd name="T22" fmla="*/ 138 w 180"/>
                            <a:gd name="T23" fmla="*/ 156 h 176"/>
                            <a:gd name="T24" fmla="*/ 125 w 180"/>
                            <a:gd name="T25" fmla="*/ 163 h 176"/>
                            <a:gd name="T26" fmla="*/ 109 w 180"/>
                            <a:gd name="T27" fmla="*/ 170 h 176"/>
                            <a:gd name="T28" fmla="*/ 92 w 180"/>
                            <a:gd name="T29" fmla="*/ 174 h 176"/>
                            <a:gd name="T30" fmla="*/ 70 w 180"/>
                            <a:gd name="T31" fmla="*/ 175 h 176"/>
                            <a:gd name="T32" fmla="*/ 50 w 180"/>
                            <a:gd name="T33" fmla="*/ 173 h 176"/>
                            <a:gd name="T34" fmla="*/ 32 w 180"/>
                            <a:gd name="T35" fmla="*/ 164 h 176"/>
                            <a:gd name="T36" fmla="*/ 17 w 180"/>
                            <a:gd name="T37" fmla="*/ 152 h 176"/>
                            <a:gd name="T38" fmla="*/ 5 w 180"/>
                            <a:gd name="T39" fmla="*/ 141 h 176"/>
                            <a:gd name="T40" fmla="*/ 0 w 180"/>
                            <a:gd name="T41" fmla="*/ 133 h 176"/>
                            <a:gd name="T42" fmla="*/ 0 w 180"/>
                            <a:gd name="T43" fmla="*/ 132 h 176"/>
                            <a:gd name="T44" fmla="*/ 7 w 180"/>
                            <a:gd name="T45" fmla="*/ 135 h 176"/>
                            <a:gd name="T46" fmla="*/ 21 w 180"/>
                            <a:gd name="T47" fmla="*/ 140 h 176"/>
                            <a:gd name="T48" fmla="*/ 38 w 180"/>
                            <a:gd name="T49" fmla="*/ 145 h 176"/>
                            <a:gd name="T50" fmla="*/ 56 w 180"/>
                            <a:gd name="T51" fmla="*/ 148 h 176"/>
                            <a:gd name="T52" fmla="*/ 72 w 180"/>
                            <a:gd name="T53" fmla="*/ 147 h 176"/>
                            <a:gd name="T54" fmla="*/ 85 w 180"/>
                            <a:gd name="T55" fmla="*/ 144 h 176"/>
                            <a:gd name="T56" fmla="*/ 98 w 180"/>
                            <a:gd name="T57" fmla="*/ 139 h 176"/>
                            <a:gd name="T58" fmla="*/ 106 w 180"/>
                            <a:gd name="T59" fmla="*/ 134 h 176"/>
                            <a:gd name="T60" fmla="*/ 117 w 180"/>
                            <a:gd name="T61" fmla="*/ 128 h 176"/>
                            <a:gd name="T62" fmla="*/ 125 w 180"/>
                            <a:gd name="T63" fmla="*/ 120 h 176"/>
                            <a:gd name="T64" fmla="*/ 133 w 180"/>
                            <a:gd name="T65" fmla="*/ 112 h 176"/>
                            <a:gd name="T66" fmla="*/ 140 w 180"/>
                            <a:gd name="T67" fmla="*/ 102 h 176"/>
                            <a:gd name="T68" fmla="*/ 146 w 180"/>
                            <a:gd name="T69" fmla="*/ 91 h 176"/>
                            <a:gd name="T70" fmla="*/ 149 w 180"/>
                            <a:gd name="T71" fmla="*/ 80 h 176"/>
                            <a:gd name="T72" fmla="*/ 152 w 180"/>
                            <a:gd name="T73" fmla="*/ 67 h 176"/>
                            <a:gd name="T74" fmla="*/ 151 w 180"/>
                            <a:gd name="T75" fmla="*/ 56 h 176"/>
                            <a:gd name="T76" fmla="*/ 150 w 180"/>
                            <a:gd name="T77" fmla="*/ 45 h 176"/>
                            <a:gd name="T78" fmla="*/ 145 w 180"/>
                            <a:gd name="T79" fmla="*/ 31 h 176"/>
                            <a:gd name="T80" fmla="*/ 142 w 180"/>
                            <a:gd name="T81" fmla="*/ 17 h 176"/>
                            <a:gd name="T82" fmla="*/ 139 w 180"/>
                            <a:gd name="T83" fmla="*/ 5 h 176"/>
                            <a:gd name="T84" fmla="*/ 139 w 180"/>
                            <a:gd name="T85" fmla="*/ 0 h 176"/>
                            <a:gd name="T86" fmla="*/ 142 w 180"/>
                            <a:gd name="T87" fmla="*/ 3 h 176"/>
                            <a:gd name="T88" fmla="*/ 148 w 180"/>
                            <a:gd name="T89" fmla="*/ 8 h 176"/>
                            <a:gd name="T90" fmla="*/ 155 w 180"/>
                            <a:gd name="T91" fmla="*/ 16 h 176"/>
                            <a:gd name="T92" fmla="*/ 163 w 180"/>
                            <a:gd name="T93" fmla="*/ 25 h 176"/>
                            <a:gd name="T94" fmla="*/ 170 w 180"/>
                            <a:gd name="T95" fmla="*/ 36 h 17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180"/>
                            <a:gd name="T145" fmla="*/ 0 h 176"/>
                            <a:gd name="T146" fmla="*/ 180 w 180"/>
                            <a:gd name="T147" fmla="*/ 176 h 17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180" h="176">
                              <a:moveTo>
                                <a:pt x="173" y="40"/>
                              </a:moveTo>
                              <a:lnTo>
                                <a:pt x="174" y="45"/>
                              </a:lnTo>
                              <a:lnTo>
                                <a:pt x="175" y="49"/>
                              </a:lnTo>
                              <a:lnTo>
                                <a:pt x="176" y="52"/>
                              </a:lnTo>
                              <a:lnTo>
                                <a:pt x="178" y="54"/>
                              </a:lnTo>
                              <a:lnTo>
                                <a:pt x="178" y="56"/>
                              </a:lnTo>
                              <a:lnTo>
                                <a:pt x="178" y="58"/>
                              </a:lnTo>
                              <a:lnTo>
                                <a:pt x="178" y="60"/>
                              </a:lnTo>
                              <a:lnTo>
                                <a:pt x="179" y="61"/>
                              </a:lnTo>
                              <a:lnTo>
                                <a:pt x="178" y="63"/>
                              </a:lnTo>
                              <a:lnTo>
                                <a:pt x="178" y="65"/>
                              </a:lnTo>
                              <a:lnTo>
                                <a:pt x="178" y="67"/>
                              </a:lnTo>
                              <a:lnTo>
                                <a:pt x="178" y="69"/>
                              </a:lnTo>
                              <a:lnTo>
                                <a:pt x="177" y="72"/>
                              </a:lnTo>
                              <a:lnTo>
                                <a:pt x="177" y="74"/>
                              </a:lnTo>
                              <a:lnTo>
                                <a:pt x="177" y="78"/>
                              </a:lnTo>
                              <a:lnTo>
                                <a:pt x="177" y="82"/>
                              </a:lnTo>
                              <a:lnTo>
                                <a:pt x="175" y="86"/>
                              </a:lnTo>
                              <a:lnTo>
                                <a:pt x="175" y="89"/>
                              </a:lnTo>
                              <a:lnTo>
                                <a:pt x="174" y="93"/>
                              </a:lnTo>
                              <a:lnTo>
                                <a:pt x="174" y="96"/>
                              </a:lnTo>
                              <a:lnTo>
                                <a:pt x="173" y="100"/>
                              </a:lnTo>
                              <a:lnTo>
                                <a:pt x="173" y="104"/>
                              </a:lnTo>
                              <a:lnTo>
                                <a:pt x="171" y="107"/>
                              </a:lnTo>
                              <a:lnTo>
                                <a:pt x="171" y="110"/>
                              </a:lnTo>
                              <a:lnTo>
                                <a:pt x="168" y="116"/>
                              </a:lnTo>
                              <a:lnTo>
                                <a:pt x="166" y="120"/>
                              </a:lnTo>
                              <a:lnTo>
                                <a:pt x="164" y="124"/>
                              </a:lnTo>
                              <a:lnTo>
                                <a:pt x="162" y="127"/>
                              </a:lnTo>
                              <a:lnTo>
                                <a:pt x="159" y="133"/>
                              </a:lnTo>
                              <a:lnTo>
                                <a:pt x="156" y="136"/>
                              </a:lnTo>
                              <a:lnTo>
                                <a:pt x="152" y="141"/>
                              </a:lnTo>
                              <a:lnTo>
                                <a:pt x="148" y="145"/>
                              </a:lnTo>
                              <a:lnTo>
                                <a:pt x="144" y="149"/>
                              </a:lnTo>
                              <a:lnTo>
                                <a:pt x="141" y="152"/>
                              </a:lnTo>
                              <a:lnTo>
                                <a:pt x="138" y="156"/>
                              </a:lnTo>
                              <a:lnTo>
                                <a:pt x="134" y="158"/>
                              </a:lnTo>
                              <a:lnTo>
                                <a:pt x="129" y="161"/>
                              </a:lnTo>
                              <a:lnTo>
                                <a:pt x="125" y="163"/>
                              </a:lnTo>
                              <a:lnTo>
                                <a:pt x="120" y="166"/>
                              </a:lnTo>
                              <a:lnTo>
                                <a:pt x="116" y="168"/>
                              </a:lnTo>
                              <a:lnTo>
                                <a:pt x="109" y="170"/>
                              </a:lnTo>
                              <a:lnTo>
                                <a:pt x="104" y="172"/>
                              </a:lnTo>
                              <a:lnTo>
                                <a:pt x="98" y="174"/>
                              </a:lnTo>
                              <a:lnTo>
                                <a:pt x="92" y="174"/>
                              </a:lnTo>
                              <a:lnTo>
                                <a:pt x="85" y="175"/>
                              </a:lnTo>
                              <a:lnTo>
                                <a:pt x="78" y="175"/>
                              </a:lnTo>
                              <a:lnTo>
                                <a:pt x="70" y="175"/>
                              </a:lnTo>
                              <a:lnTo>
                                <a:pt x="63" y="175"/>
                              </a:lnTo>
                              <a:lnTo>
                                <a:pt x="56" y="175"/>
                              </a:lnTo>
                              <a:lnTo>
                                <a:pt x="50" y="173"/>
                              </a:lnTo>
                              <a:lnTo>
                                <a:pt x="43" y="171"/>
                              </a:lnTo>
                              <a:lnTo>
                                <a:pt x="38" y="167"/>
                              </a:lnTo>
                              <a:lnTo>
                                <a:pt x="32" y="164"/>
                              </a:lnTo>
                              <a:lnTo>
                                <a:pt x="26" y="160"/>
                              </a:lnTo>
                              <a:lnTo>
                                <a:pt x="21" y="157"/>
                              </a:lnTo>
                              <a:lnTo>
                                <a:pt x="17" y="152"/>
                              </a:lnTo>
                              <a:lnTo>
                                <a:pt x="13" y="149"/>
                              </a:lnTo>
                              <a:lnTo>
                                <a:pt x="9" y="145"/>
                              </a:lnTo>
                              <a:lnTo>
                                <a:pt x="5" y="141"/>
                              </a:lnTo>
                              <a:lnTo>
                                <a:pt x="4" y="137"/>
                              </a:lnTo>
                              <a:lnTo>
                                <a:pt x="1" y="136"/>
                              </a:lnTo>
                              <a:lnTo>
                                <a:pt x="0" y="133"/>
                              </a:lnTo>
                              <a:lnTo>
                                <a:pt x="0" y="131"/>
                              </a:lnTo>
                              <a:lnTo>
                                <a:pt x="0" y="130"/>
                              </a:lnTo>
                              <a:lnTo>
                                <a:pt x="0" y="132"/>
                              </a:lnTo>
                              <a:lnTo>
                                <a:pt x="1" y="133"/>
                              </a:lnTo>
                              <a:lnTo>
                                <a:pt x="4" y="134"/>
                              </a:lnTo>
                              <a:lnTo>
                                <a:pt x="7" y="135"/>
                              </a:lnTo>
                              <a:lnTo>
                                <a:pt x="11" y="137"/>
                              </a:lnTo>
                              <a:lnTo>
                                <a:pt x="16" y="139"/>
                              </a:lnTo>
                              <a:lnTo>
                                <a:pt x="21" y="140"/>
                              </a:lnTo>
                              <a:lnTo>
                                <a:pt x="27" y="141"/>
                              </a:lnTo>
                              <a:lnTo>
                                <a:pt x="32" y="143"/>
                              </a:lnTo>
                              <a:lnTo>
                                <a:pt x="38" y="145"/>
                              </a:lnTo>
                              <a:lnTo>
                                <a:pt x="43" y="147"/>
                              </a:lnTo>
                              <a:lnTo>
                                <a:pt x="51" y="147"/>
                              </a:lnTo>
                              <a:lnTo>
                                <a:pt x="56" y="148"/>
                              </a:lnTo>
                              <a:lnTo>
                                <a:pt x="61" y="148"/>
                              </a:lnTo>
                              <a:lnTo>
                                <a:pt x="67" y="148"/>
                              </a:lnTo>
                              <a:lnTo>
                                <a:pt x="72" y="147"/>
                              </a:lnTo>
                              <a:lnTo>
                                <a:pt x="76" y="147"/>
                              </a:lnTo>
                              <a:lnTo>
                                <a:pt x="82" y="145"/>
                              </a:lnTo>
                              <a:lnTo>
                                <a:pt x="85" y="144"/>
                              </a:lnTo>
                              <a:lnTo>
                                <a:pt x="90" y="142"/>
                              </a:lnTo>
                              <a:lnTo>
                                <a:pt x="94" y="141"/>
                              </a:lnTo>
                              <a:lnTo>
                                <a:pt x="98" y="139"/>
                              </a:lnTo>
                              <a:lnTo>
                                <a:pt x="101" y="137"/>
                              </a:lnTo>
                              <a:lnTo>
                                <a:pt x="105" y="136"/>
                              </a:lnTo>
                              <a:lnTo>
                                <a:pt x="106" y="134"/>
                              </a:lnTo>
                              <a:lnTo>
                                <a:pt x="110" y="132"/>
                              </a:lnTo>
                              <a:lnTo>
                                <a:pt x="113" y="130"/>
                              </a:lnTo>
                              <a:lnTo>
                                <a:pt x="117" y="128"/>
                              </a:lnTo>
                              <a:lnTo>
                                <a:pt x="118" y="126"/>
                              </a:lnTo>
                              <a:lnTo>
                                <a:pt x="122" y="122"/>
                              </a:lnTo>
                              <a:lnTo>
                                <a:pt x="125" y="120"/>
                              </a:lnTo>
                              <a:lnTo>
                                <a:pt x="129" y="117"/>
                              </a:lnTo>
                              <a:lnTo>
                                <a:pt x="131" y="115"/>
                              </a:lnTo>
                              <a:lnTo>
                                <a:pt x="133" y="112"/>
                              </a:lnTo>
                              <a:lnTo>
                                <a:pt x="135" y="109"/>
                              </a:lnTo>
                              <a:lnTo>
                                <a:pt x="139" y="106"/>
                              </a:lnTo>
                              <a:lnTo>
                                <a:pt x="140" y="102"/>
                              </a:lnTo>
                              <a:lnTo>
                                <a:pt x="142" y="99"/>
                              </a:lnTo>
                              <a:lnTo>
                                <a:pt x="144" y="95"/>
                              </a:lnTo>
                              <a:lnTo>
                                <a:pt x="146" y="91"/>
                              </a:lnTo>
                              <a:lnTo>
                                <a:pt x="147" y="87"/>
                              </a:lnTo>
                              <a:lnTo>
                                <a:pt x="149" y="84"/>
                              </a:lnTo>
                              <a:lnTo>
                                <a:pt x="149" y="80"/>
                              </a:lnTo>
                              <a:lnTo>
                                <a:pt x="151" y="75"/>
                              </a:lnTo>
                              <a:lnTo>
                                <a:pt x="151" y="72"/>
                              </a:lnTo>
                              <a:lnTo>
                                <a:pt x="152" y="67"/>
                              </a:lnTo>
                              <a:lnTo>
                                <a:pt x="152" y="63"/>
                              </a:lnTo>
                              <a:lnTo>
                                <a:pt x="153" y="57"/>
                              </a:lnTo>
                              <a:lnTo>
                                <a:pt x="151" y="56"/>
                              </a:lnTo>
                              <a:lnTo>
                                <a:pt x="151" y="53"/>
                              </a:lnTo>
                              <a:lnTo>
                                <a:pt x="150" y="49"/>
                              </a:lnTo>
                              <a:lnTo>
                                <a:pt x="150" y="45"/>
                              </a:lnTo>
                              <a:lnTo>
                                <a:pt x="148" y="41"/>
                              </a:lnTo>
                              <a:lnTo>
                                <a:pt x="147" y="36"/>
                              </a:lnTo>
                              <a:lnTo>
                                <a:pt x="145" y="31"/>
                              </a:lnTo>
                              <a:lnTo>
                                <a:pt x="145" y="25"/>
                              </a:lnTo>
                              <a:lnTo>
                                <a:pt x="143" y="22"/>
                              </a:lnTo>
                              <a:lnTo>
                                <a:pt x="142" y="17"/>
                              </a:lnTo>
                              <a:lnTo>
                                <a:pt x="140" y="13"/>
                              </a:lnTo>
                              <a:lnTo>
                                <a:pt x="140" y="8"/>
                              </a:lnTo>
                              <a:lnTo>
                                <a:pt x="139" y="5"/>
                              </a:lnTo>
                              <a:lnTo>
                                <a:pt x="139" y="2"/>
                              </a:lnTo>
                              <a:lnTo>
                                <a:pt x="139" y="1"/>
                              </a:lnTo>
                              <a:lnTo>
                                <a:pt x="139" y="0"/>
                              </a:lnTo>
                              <a:lnTo>
                                <a:pt x="139" y="1"/>
                              </a:lnTo>
                              <a:lnTo>
                                <a:pt x="140" y="1"/>
                              </a:lnTo>
                              <a:lnTo>
                                <a:pt x="142" y="3"/>
                              </a:lnTo>
                              <a:lnTo>
                                <a:pt x="144" y="3"/>
                              </a:lnTo>
                              <a:lnTo>
                                <a:pt x="146" y="6"/>
                              </a:lnTo>
                              <a:lnTo>
                                <a:pt x="148" y="8"/>
                              </a:lnTo>
                              <a:lnTo>
                                <a:pt x="150" y="11"/>
                              </a:lnTo>
                              <a:lnTo>
                                <a:pt x="154" y="13"/>
                              </a:lnTo>
                              <a:lnTo>
                                <a:pt x="155" y="16"/>
                              </a:lnTo>
                              <a:lnTo>
                                <a:pt x="158" y="19"/>
                              </a:lnTo>
                              <a:lnTo>
                                <a:pt x="160" y="22"/>
                              </a:lnTo>
                              <a:lnTo>
                                <a:pt x="163" y="25"/>
                              </a:lnTo>
                              <a:lnTo>
                                <a:pt x="165" y="29"/>
                              </a:lnTo>
                              <a:lnTo>
                                <a:pt x="168" y="33"/>
                              </a:lnTo>
                              <a:lnTo>
                                <a:pt x="170" y="36"/>
                              </a:lnTo>
                              <a:lnTo>
                                <a:pt x="173" y="40"/>
                              </a:lnTo>
                            </a:path>
                          </a:pathLst>
                        </a:custGeom>
                        <a:solidFill>
                          <a:srgbClr val="C2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23" name="Group 2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19" y="2030"/>
                        <a:ext cx="85" cy="81"/>
                        <a:chOff x="1121" y="2301"/>
                        <a:chExt cx="93" cy="92"/>
                      </a:xfrm>
                    </p:grpSpPr>
                    <p:sp>
                      <p:nvSpPr>
                        <p:cNvPr id="232" name="Oval 2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1" y="2301"/>
                          <a:ext cx="93" cy="92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3" name="Freeform 2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3" y="2304"/>
                          <a:ext cx="63" cy="60"/>
                        </a:xfrm>
                        <a:custGeom>
                          <a:avLst/>
                          <a:gdLst>
                            <a:gd name="T0" fmla="*/ 35 w 63"/>
                            <a:gd name="T1" fmla="*/ 2 h 60"/>
                            <a:gd name="T2" fmla="*/ 27 w 63"/>
                            <a:gd name="T3" fmla="*/ 4 h 60"/>
                            <a:gd name="T4" fmla="*/ 20 w 63"/>
                            <a:gd name="T5" fmla="*/ 7 h 60"/>
                            <a:gd name="T6" fmla="*/ 13 w 63"/>
                            <a:gd name="T7" fmla="*/ 11 h 60"/>
                            <a:gd name="T8" fmla="*/ 7 w 63"/>
                            <a:gd name="T9" fmla="*/ 16 h 60"/>
                            <a:gd name="T10" fmla="*/ 3 w 63"/>
                            <a:gd name="T11" fmla="*/ 23 h 60"/>
                            <a:gd name="T12" fmla="*/ 1 w 63"/>
                            <a:gd name="T13" fmla="*/ 30 h 60"/>
                            <a:gd name="T14" fmla="*/ 0 w 63"/>
                            <a:gd name="T15" fmla="*/ 37 h 60"/>
                            <a:gd name="T16" fmla="*/ 0 w 63"/>
                            <a:gd name="T17" fmla="*/ 45 h 60"/>
                            <a:gd name="T18" fmla="*/ 2 w 63"/>
                            <a:gd name="T19" fmla="*/ 51 h 60"/>
                            <a:gd name="T20" fmla="*/ 5 w 63"/>
                            <a:gd name="T21" fmla="*/ 55 h 60"/>
                            <a:gd name="T22" fmla="*/ 10 w 63"/>
                            <a:gd name="T23" fmla="*/ 58 h 60"/>
                            <a:gd name="T24" fmla="*/ 15 w 63"/>
                            <a:gd name="T25" fmla="*/ 59 h 60"/>
                            <a:gd name="T26" fmla="*/ 20 w 63"/>
                            <a:gd name="T27" fmla="*/ 59 h 60"/>
                            <a:gd name="T28" fmla="*/ 26 w 63"/>
                            <a:gd name="T29" fmla="*/ 59 h 60"/>
                            <a:gd name="T30" fmla="*/ 30 w 63"/>
                            <a:gd name="T31" fmla="*/ 59 h 60"/>
                            <a:gd name="T32" fmla="*/ 35 w 63"/>
                            <a:gd name="T33" fmla="*/ 58 h 60"/>
                            <a:gd name="T34" fmla="*/ 38 w 63"/>
                            <a:gd name="T35" fmla="*/ 58 h 60"/>
                            <a:gd name="T36" fmla="*/ 43 w 63"/>
                            <a:gd name="T37" fmla="*/ 55 h 60"/>
                            <a:gd name="T38" fmla="*/ 47 w 63"/>
                            <a:gd name="T39" fmla="*/ 51 h 60"/>
                            <a:gd name="T40" fmla="*/ 52 w 63"/>
                            <a:gd name="T41" fmla="*/ 47 h 60"/>
                            <a:gd name="T42" fmla="*/ 56 w 63"/>
                            <a:gd name="T43" fmla="*/ 44 h 60"/>
                            <a:gd name="T44" fmla="*/ 58 w 63"/>
                            <a:gd name="T45" fmla="*/ 38 h 60"/>
                            <a:gd name="T46" fmla="*/ 60 w 63"/>
                            <a:gd name="T47" fmla="*/ 31 h 60"/>
                            <a:gd name="T48" fmla="*/ 62 w 63"/>
                            <a:gd name="T49" fmla="*/ 26 h 60"/>
                            <a:gd name="T50" fmla="*/ 62 w 63"/>
                            <a:gd name="T51" fmla="*/ 20 h 60"/>
                            <a:gd name="T52" fmla="*/ 60 w 63"/>
                            <a:gd name="T53" fmla="*/ 15 h 60"/>
                            <a:gd name="T54" fmla="*/ 58 w 63"/>
                            <a:gd name="T55" fmla="*/ 11 h 60"/>
                            <a:gd name="T56" fmla="*/ 56 w 63"/>
                            <a:gd name="T57" fmla="*/ 7 h 60"/>
                            <a:gd name="T58" fmla="*/ 53 w 63"/>
                            <a:gd name="T59" fmla="*/ 4 h 60"/>
                            <a:gd name="T60" fmla="*/ 48 w 63"/>
                            <a:gd name="T61" fmla="*/ 2 h 60"/>
                            <a:gd name="T62" fmla="*/ 42 w 63"/>
                            <a:gd name="T63" fmla="*/ 2 h 60"/>
                            <a:gd name="T64" fmla="*/ 40 w 63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60"/>
                            <a:gd name="T101" fmla="*/ 63 w 63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60">
                              <a:moveTo>
                                <a:pt x="40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4"/>
                              </a:lnTo>
                              <a:lnTo>
                                <a:pt x="23" y="5"/>
                              </a:lnTo>
                              <a:lnTo>
                                <a:pt x="20" y="7"/>
                              </a:lnTo>
                              <a:lnTo>
                                <a:pt x="16" y="9"/>
                              </a:lnTo>
                              <a:lnTo>
                                <a:pt x="13" y="11"/>
                              </a:lnTo>
                              <a:lnTo>
                                <a:pt x="11" y="13"/>
                              </a:lnTo>
                              <a:lnTo>
                                <a:pt x="7" y="16"/>
                              </a:lnTo>
                              <a:lnTo>
                                <a:pt x="5" y="19"/>
                              </a:lnTo>
                              <a:lnTo>
                                <a:pt x="3" y="23"/>
                              </a:lnTo>
                              <a:lnTo>
                                <a:pt x="2" y="26"/>
                              </a:lnTo>
                              <a:lnTo>
                                <a:pt x="1" y="30"/>
                              </a:lnTo>
                              <a:lnTo>
                                <a:pt x="0" y="34"/>
                              </a:lnTo>
                              <a:lnTo>
                                <a:pt x="0" y="37"/>
                              </a:lnTo>
                              <a:lnTo>
                                <a:pt x="0" y="41"/>
                              </a:lnTo>
                              <a:lnTo>
                                <a:pt x="0" y="45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3" y="53"/>
                              </a:lnTo>
                              <a:lnTo>
                                <a:pt x="5" y="55"/>
                              </a:lnTo>
                              <a:lnTo>
                                <a:pt x="8" y="57"/>
                              </a:lnTo>
                              <a:lnTo>
                                <a:pt x="10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8" y="59"/>
                              </a:lnTo>
                              <a:lnTo>
                                <a:pt x="20" y="59"/>
                              </a:lnTo>
                              <a:lnTo>
                                <a:pt x="24" y="59"/>
                              </a:lnTo>
                              <a:lnTo>
                                <a:pt x="26" y="59"/>
                              </a:lnTo>
                              <a:lnTo>
                                <a:pt x="28" y="59"/>
                              </a:lnTo>
                              <a:lnTo>
                                <a:pt x="30" y="59"/>
                              </a:lnTo>
                              <a:lnTo>
                                <a:pt x="33" y="58"/>
                              </a:lnTo>
                              <a:lnTo>
                                <a:pt x="35" y="58"/>
                              </a:lnTo>
                              <a:lnTo>
                                <a:pt x="36" y="58"/>
                              </a:lnTo>
                              <a:lnTo>
                                <a:pt x="38" y="58"/>
                              </a:lnTo>
                              <a:lnTo>
                                <a:pt x="42" y="56"/>
                              </a:lnTo>
                              <a:lnTo>
                                <a:pt x="43" y="55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1" y="49"/>
                              </a:lnTo>
                              <a:lnTo>
                                <a:pt x="52" y="47"/>
                              </a:lnTo>
                              <a:lnTo>
                                <a:pt x="54" y="46"/>
                              </a:lnTo>
                              <a:lnTo>
                                <a:pt x="56" y="44"/>
                              </a:lnTo>
                              <a:lnTo>
                                <a:pt x="58" y="40"/>
                              </a:lnTo>
                              <a:lnTo>
                                <a:pt x="58" y="38"/>
                              </a:lnTo>
                              <a:lnTo>
                                <a:pt x="59" y="35"/>
                              </a:lnTo>
                              <a:lnTo>
                                <a:pt x="60" y="31"/>
                              </a:lnTo>
                              <a:lnTo>
                                <a:pt x="62" y="28"/>
                              </a:lnTo>
                              <a:lnTo>
                                <a:pt x="62" y="26"/>
                              </a:lnTo>
                              <a:lnTo>
                                <a:pt x="62" y="22"/>
                              </a:lnTo>
                              <a:lnTo>
                                <a:pt x="62" y="20"/>
                              </a:lnTo>
                              <a:lnTo>
                                <a:pt x="62" y="16"/>
                              </a:lnTo>
                              <a:lnTo>
                                <a:pt x="60" y="15"/>
                              </a:lnTo>
                              <a:lnTo>
                                <a:pt x="60" y="12"/>
                              </a:lnTo>
                              <a:lnTo>
                                <a:pt x="58" y="11"/>
                              </a:lnTo>
                              <a:lnTo>
                                <a:pt x="58" y="8"/>
                              </a:lnTo>
                              <a:lnTo>
                                <a:pt x="56" y="7"/>
                              </a:lnTo>
                              <a:lnTo>
                                <a:pt x="55" y="5"/>
                              </a:lnTo>
                              <a:lnTo>
                                <a:pt x="53" y="4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2"/>
                              </a:lnTo>
                              <a:lnTo>
                                <a:pt x="42" y="2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4" name="Freeform 2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6" y="2305"/>
                          <a:ext cx="45" cy="42"/>
                        </a:xfrm>
                        <a:custGeom>
                          <a:avLst/>
                          <a:gdLst>
                            <a:gd name="T0" fmla="*/ 26 w 45"/>
                            <a:gd name="T1" fmla="*/ 2 h 42"/>
                            <a:gd name="T2" fmla="*/ 18 w 45"/>
                            <a:gd name="T3" fmla="*/ 4 h 42"/>
                            <a:gd name="T4" fmla="*/ 13 w 45"/>
                            <a:gd name="T5" fmla="*/ 5 h 42"/>
                            <a:gd name="T6" fmla="*/ 10 w 45"/>
                            <a:gd name="T7" fmla="*/ 9 h 42"/>
                            <a:gd name="T8" fmla="*/ 6 w 45"/>
                            <a:gd name="T9" fmla="*/ 12 h 42"/>
                            <a:gd name="T10" fmla="*/ 2 w 45"/>
                            <a:gd name="T11" fmla="*/ 16 h 42"/>
                            <a:gd name="T12" fmla="*/ 0 w 45"/>
                            <a:gd name="T13" fmla="*/ 21 h 42"/>
                            <a:gd name="T14" fmla="*/ 0 w 45"/>
                            <a:gd name="T15" fmla="*/ 26 h 42"/>
                            <a:gd name="T16" fmla="*/ 0 w 45"/>
                            <a:gd name="T17" fmla="*/ 31 h 42"/>
                            <a:gd name="T18" fmla="*/ 1 w 45"/>
                            <a:gd name="T19" fmla="*/ 36 h 42"/>
                            <a:gd name="T20" fmla="*/ 4 w 45"/>
                            <a:gd name="T21" fmla="*/ 39 h 42"/>
                            <a:gd name="T22" fmla="*/ 8 w 45"/>
                            <a:gd name="T23" fmla="*/ 41 h 42"/>
                            <a:gd name="T24" fmla="*/ 11 w 45"/>
                            <a:gd name="T25" fmla="*/ 41 h 42"/>
                            <a:gd name="T26" fmla="*/ 15 w 45"/>
                            <a:gd name="T27" fmla="*/ 41 h 42"/>
                            <a:gd name="T28" fmla="*/ 18 w 45"/>
                            <a:gd name="T29" fmla="*/ 41 h 42"/>
                            <a:gd name="T30" fmla="*/ 21 w 45"/>
                            <a:gd name="T31" fmla="*/ 41 h 42"/>
                            <a:gd name="T32" fmla="*/ 24 w 45"/>
                            <a:gd name="T33" fmla="*/ 40 h 42"/>
                            <a:gd name="T34" fmla="*/ 28 w 45"/>
                            <a:gd name="T35" fmla="*/ 40 h 42"/>
                            <a:gd name="T36" fmla="*/ 30 w 45"/>
                            <a:gd name="T37" fmla="*/ 39 h 42"/>
                            <a:gd name="T38" fmla="*/ 34 w 45"/>
                            <a:gd name="T39" fmla="*/ 36 h 42"/>
                            <a:gd name="T40" fmla="*/ 36 w 45"/>
                            <a:gd name="T41" fmla="*/ 33 h 42"/>
                            <a:gd name="T42" fmla="*/ 39 w 45"/>
                            <a:gd name="T43" fmla="*/ 30 h 42"/>
                            <a:gd name="T44" fmla="*/ 40 w 45"/>
                            <a:gd name="T45" fmla="*/ 26 h 42"/>
                            <a:gd name="T46" fmla="*/ 42 w 45"/>
                            <a:gd name="T47" fmla="*/ 22 h 42"/>
                            <a:gd name="T48" fmla="*/ 44 w 45"/>
                            <a:gd name="T49" fmla="*/ 17 h 42"/>
                            <a:gd name="T50" fmla="*/ 44 w 45"/>
                            <a:gd name="T51" fmla="*/ 13 h 42"/>
                            <a:gd name="T52" fmla="*/ 42 w 45"/>
                            <a:gd name="T53" fmla="*/ 11 h 42"/>
                            <a:gd name="T54" fmla="*/ 41 w 45"/>
                            <a:gd name="T55" fmla="*/ 7 h 42"/>
                            <a:gd name="T56" fmla="*/ 39 w 45"/>
                            <a:gd name="T57" fmla="*/ 5 h 42"/>
                            <a:gd name="T58" fmla="*/ 36 w 45"/>
                            <a:gd name="T59" fmla="*/ 4 h 42"/>
                            <a:gd name="T60" fmla="*/ 34 w 45"/>
                            <a:gd name="T61" fmla="*/ 2 h 42"/>
                            <a:gd name="T62" fmla="*/ 30 w 45"/>
                            <a:gd name="T63" fmla="*/ 1 h 42"/>
                            <a:gd name="T64" fmla="*/ 29 w 45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5"/>
                            <a:gd name="T100" fmla="*/ 0 h 42"/>
                            <a:gd name="T101" fmla="*/ 45 w 45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5" h="42">
                              <a:moveTo>
                                <a:pt x="29" y="0"/>
                              </a:moveTo>
                              <a:lnTo>
                                <a:pt x="26" y="2"/>
                              </a:lnTo>
                              <a:lnTo>
                                <a:pt x="22" y="2"/>
                              </a:lnTo>
                              <a:lnTo>
                                <a:pt x="18" y="4"/>
                              </a:lnTo>
                              <a:lnTo>
                                <a:pt x="17" y="4"/>
                              </a:lnTo>
                              <a:lnTo>
                                <a:pt x="13" y="5"/>
                              </a:lnTo>
                              <a:lnTo>
                                <a:pt x="11" y="7"/>
                              </a:lnTo>
                              <a:lnTo>
                                <a:pt x="10" y="9"/>
                              </a:lnTo>
                              <a:lnTo>
                                <a:pt x="8" y="9"/>
                              </a:lnTo>
                              <a:lnTo>
                                <a:pt x="6" y="12"/>
                              </a:lnTo>
                              <a:lnTo>
                                <a:pt x="4" y="14"/>
                              </a:lnTo>
                              <a:lnTo>
                                <a:pt x="2" y="16"/>
                              </a:lnTo>
                              <a:lnTo>
                                <a:pt x="2" y="18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8"/>
                              </a:lnTo>
                              <a:lnTo>
                                <a:pt x="0" y="31"/>
                              </a:lnTo>
                              <a:lnTo>
                                <a:pt x="0" y="34"/>
                              </a:lnTo>
                              <a:lnTo>
                                <a:pt x="1" y="36"/>
                              </a:lnTo>
                              <a:lnTo>
                                <a:pt x="3" y="37"/>
                              </a:lnTo>
                              <a:lnTo>
                                <a:pt x="4" y="39"/>
                              </a:lnTo>
                              <a:lnTo>
                                <a:pt x="6" y="39"/>
                              </a:lnTo>
                              <a:lnTo>
                                <a:pt x="8" y="41"/>
                              </a:lnTo>
                              <a:lnTo>
                                <a:pt x="10" y="41"/>
                              </a:lnTo>
                              <a:lnTo>
                                <a:pt x="11" y="41"/>
                              </a:lnTo>
                              <a:lnTo>
                                <a:pt x="13" y="41"/>
                              </a:lnTo>
                              <a:lnTo>
                                <a:pt x="15" y="41"/>
                              </a:lnTo>
                              <a:lnTo>
                                <a:pt x="17" y="41"/>
                              </a:lnTo>
                              <a:lnTo>
                                <a:pt x="18" y="41"/>
                              </a:lnTo>
                              <a:lnTo>
                                <a:pt x="20" y="41"/>
                              </a:lnTo>
                              <a:lnTo>
                                <a:pt x="21" y="41"/>
                              </a:lnTo>
                              <a:lnTo>
                                <a:pt x="23" y="40"/>
                              </a:lnTo>
                              <a:lnTo>
                                <a:pt x="24" y="40"/>
                              </a:lnTo>
                              <a:lnTo>
                                <a:pt x="26" y="40"/>
                              </a:lnTo>
                              <a:lnTo>
                                <a:pt x="28" y="40"/>
                              </a:lnTo>
                              <a:lnTo>
                                <a:pt x="29" y="39"/>
                              </a:lnTo>
                              <a:lnTo>
                                <a:pt x="30" y="39"/>
                              </a:lnTo>
                              <a:lnTo>
                                <a:pt x="32" y="37"/>
                              </a:lnTo>
                              <a:lnTo>
                                <a:pt x="34" y="36"/>
                              </a:lnTo>
                              <a:lnTo>
                                <a:pt x="36" y="34"/>
                              </a:lnTo>
                              <a:lnTo>
                                <a:pt x="36" y="33"/>
                              </a:lnTo>
                              <a:lnTo>
                                <a:pt x="37" y="31"/>
                              </a:lnTo>
                              <a:lnTo>
                                <a:pt x="39" y="30"/>
                              </a:lnTo>
                              <a:lnTo>
                                <a:pt x="40" y="28"/>
                              </a:lnTo>
                              <a:lnTo>
                                <a:pt x="40" y="26"/>
                              </a:lnTo>
                              <a:lnTo>
                                <a:pt x="42" y="24"/>
                              </a:lnTo>
                              <a:lnTo>
                                <a:pt x="42" y="22"/>
                              </a:lnTo>
                              <a:lnTo>
                                <a:pt x="44" y="18"/>
                              </a:lnTo>
                              <a:lnTo>
                                <a:pt x="44" y="17"/>
                              </a:lnTo>
                              <a:lnTo>
                                <a:pt x="44" y="15"/>
                              </a:lnTo>
                              <a:lnTo>
                                <a:pt x="44" y="13"/>
                              </a:lnTo>
                              <a:lnTo>
                                <a:pt x="44" y="11"/>
                              </a:lnTo>
                              <a:lnTo>
                                <a:pt x="42" y="11"/>
                              </a:lnTo>
                              <a:lnTo>
                                <a:pt x="42" y="9"/>
                              </a:lnTo>
                              <a:lnTo>
                                <a:pt x="41" y="7"/>
                              </a:lnTo>
                              <a:lnTo>
                                <a:pt x="41" y="5"/>
                              </a:lnTo>
                              <a:lnTo>
                                <a:pt x="39" y="5"/>
                              </a:lnTo>
                              <a:lnTo>
                                <a:pt x="38" y="4"/>
                              </a:lnTo>
                              <a:lnTo>
                                <a:pt x="36" y="4"/>
                              </a:lnTo>
                              <a:lnTo>
                                <a:pt x="36" y="2"/>
                              </a:lnTo>
                              <a:lnTo>
                                <a:pt x="34" y="2"/>
                              </a:lnTo>
                              <a:lnTo>
                                <a:pt x="32" y="1"/>
                              </a:lnTo>
                              <a:lnTo>
                                <a:pt x="30" y="1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5" name="Freeform 2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7" y="2318"/>
                          <a:ext cx="22" cy="18"/>
                        </a:xfrm>
                        <a:custGeom>
                          <a:avLst/>
                          <a:gdLst>
                            <a:gd name="T0" fmla="*/ 12 w 22"/>
                            <a:gd name="T1" fmla="*/ 1 h 18"/>
                            <a:gd name="T2" fmla="*/ 8 w 22"/>
                            <a:gd name="T3" fmla="*/ 1 h 18"/>
                            <a:gd name="T4" fmla="*/ 6 w 22"/>
                            <a:gd name="T5" fmla="*/ 3 h 18"/>
                            <a:gd name="T6" fmla="*/ 3 w 22"/>
                            <a:gd name="T7" fmla="*/ 4 h 18"/>
                            <a:gd name="T8" fmla="*/ 2 w 22"/>
                            <a:gd name="T9" fmla="*/ 5 h 18"/>
                            <a:gd name="T10" fmla="*/ 1 w 22"/>
                            <a:gd name="T11" fmla="*/ 8 h 18"/>
                            <a:gd name="T12" fmla="*/ 0 w 22"/>
                            <a:gd name="T13" fmla="*/ 10 h 18"/>
                            <a:gd name="T14" fmla="*/ 0 w 22"/>
                            <a:gd name="T15" fmla="*/ 12 h 18"/>
                            <a:gd name="T16" fmla="*/ 0 w 22"/>
                            <a:gd name="T17" fmla="*/ 13 h 18"/>
                            <a:gd name="T18" fmla="*/ 0 w 22"/>
                            <a:gd name="T19" fmla="*/ 16 h 18"/>
                            <a:gd name="T20" fmla="*/ 1 w 22"/>
                            <a:gd name="T21" fmla="*/ 17 h 18"/>
                            <a:gd name="T22" fmla="*/ 2 w 22"/>
                            <a:gd name="T23" fmla="*/ 17 h 18"/>
                            <a:gd name="T24" fmla="*/ 4 w 22"/>
                            <a:gd name="T25" fmla="*/ 17 h 18"/>
                            <a:gd name="T26" fmla="*/ 6 w 22"/>
                            <a:gd name="T27" fmla="*/ 17 h 18"/>
                            <a:gd name="T28" fmla="*/ 7 w 22"/>
                            <a:gd name="T29" fmla="*/ 17 h 18"/>
                            <a:gd name="T30" fmla="*/ 9 w 22"/>
                            <a:gd name="T31" fmla="*/ 17 h 18"/>
                            <a:gd name="T32" fmla="*/ 11 w 22"/>
                            <a:gd name="T33" fmla="*/ 16 h 18"/>
                            <a:gd name="T34" fmla="*/ 11 w 22"/>
                            <a:gd name="T35" fmla="*/ 16 h 18"/>
                            <a:gd name="T36" fmla="*/ 13 w 22"/>
                            <a:gd name="T37" fmla="*/ 16 h 18"/>
                            <a:gd name="T38" fmla="*/ 15 w 22"/>
                            <a:gd name="T39" fmla="*/ 16 h 18"/>
                            <a:gd name="T40" fmla="*/ 17 w 22"/>
                            <a:gd name="T41" fmla="*/ 14 h 18"/>
                            <a:gd name="T42" fmla="*/ 17 w 22"/>
                            <a:gd name="T43" fmla="*/ 13 h 18"/>
                            <a:gd name="T44" fmla="*/ 18 w 22"/>
                            <a:gd name="T45" fmla="*/ 12 h 18"/>
                            <a:gd name="T46" fmla="*/ 19 w 22"/>
                            <a:gd name="T47" fmla="*/ 9 h 18"/>
                            <a:gd name="T48" fmla="*/ 19 w 22"/>
                            <a:gd name="T49" fmla="*/ 7 h 18"/>
                            <a:gd name="T50" fmla="*/ 19 w 22"/>
                            <a:gd name="T51" fmla="*/ 7 h 18"/>
                            <a:gd name="T52" fmla="*/ 19 w 22"/>
                            <a:gd name="T53" fmla="*/ 5 h 18"/>
                            <a:gd name="T54" fmla="*/ 19 w 22"/>
                            <a:gd name="T55" fmla="*/ 4 h 18"/>
                            <a:gd name="T56" fmla="*/ 17 w 22"/>
                            <a:gd name="T57" fmla="*/ 2 h 18"/>
                            <a:gd name="T58" fmla="*/ 16 w 22"/>
                            <a:gd name="T59" fmla="*/ 2 h 18"/>
                            <a:gd name="T60" fmla="*/ 14 w 22"/>
                            <a:gd name="T61" fmla="*/ 1 h 18"/>
                            <a:gd name="T62" fmla="*/ 13 w 22"/>
                            <a:gd name="T63" fmla="*/ 1 h 18"/>
                            <a:gd name="T64" fmla="*/ 13 w 22"/>
                            <a:gd name="T65" fmla="*/ 0 h 1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2"/>
                            <a:gd name="T100" fmla="*/ 0 h 18"/>
                            <a:gd name="T101" fmla="*/ 22 w 22"/>
                            <a:gd name="T102" fmla="*/ 18 h 1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2" h="18">
                              <a:moveTo>
                                <a:pt x="13" y="0"/>
                              </a:move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8" y="1"/>
                              </a:lnTo>
                              <a:lnTo>
                                <a:pt x="7" y="1"/>
                              </a:lnTo>
                              <a:lnTo>
                                <a:pt x="6" y="3"/>
                              </a:lnTo>
                              <a:lnTo>
                                <a:pt x="5" y="3"/>
                              </a:lnTo>
                              <a:lnTo>
                                <a:pt x="3" y="4"/>
                              </a:lnTo>
                              <a:lnTo>
                                <a:pt x="2" y="5"/>
                              </a:lnTo>
                              <a:lnTo>
                                <a:pt x="2" y="6"/>
                              </a:lnTo>
                              <a:lnTo>
                                <a:pt x="1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1" y="16"/>
                              </a:lnTo>
                              <a:lnTo>
                                <a:pt x="1" y="17"/>
                              </a:lnTo>
                              <a:lnTo>
                                <a:pt x="2" y="17"/>
                              </a:lnTo>
                              <a:lnTo>
                                <a:pt x="4" y="17"/>
                              </a:lnTo>
                              <a:lnTo>
                                <a:pt x="6" y="17"/>
                              </a:lnTo>
                              <a:lnTo>
                                <a:pt x="7" y="17"/>
                              </a:lnTo>
                              <a:lnTo>
                                <a:pt x="9" y="17"/>
                              </a:lnTo>
                              <a:lnTo>
                                <a:pt x="11" y="16"/>
                              </a:lnTo>
                              <a:lnTo>
                                <a:pt x="13" y="16"/>
                              </a:lnTo>
                              <a:lnTo>
                                <a:pt x="15" y="16"/>
                              </a:lnTo>
                              <a:lnTo>
                                <a:pt x="17" y="14"/>
                              </a:lnTo>
                              <a:lnTo>
                                <a:pt x="17" y="13"/>
                              </a:lnTo>
                              <a:lnTo>
                                <a:pt x="18" y="12"/>
                              </a:lnTo>
                              <a:lnTo>
                                <a:pt x="19" y="10"/>
                              </a:lnTo>
                              <a:lnTo>
                                <a:pt x="19" y="9"/>
                              </a:lnTo>
                              <a:lnTo>
                                <a:pt x="21" y="7"/>
                              </a:lnTo>
                              <a:lnTo>
                                <a:pt x="19" y="7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9" y="2"/>
                              </a:lnTo>
                              <a:lnTo>
                                <a:pt x="17" y="2"/>
                              </a:lnTo>
                              <a:lnTo>
                                <a:pt x="16" y="2"/>
                              </a:lnTo>
                              <a:lnTo>
                                <a:pt x="16" y="1"/>
                              </a:lnTo>
                              <a:lnTo>
                                <a:pt x="14" y="1"/>
                              </a:lnTo>
                              <a:lnTo>
                                <a:pt x="13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6" name="Freeform 2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8" y="2309"/>
                          <a:ext cx="85" cy="84"/>
                        </a:xfrm>
                        <a:custGeom>
                          <a:avLst/>
                          <a:gdLst>
                            <a:gd name="T0" fmla="*/ 82 w 85"/>
                            <a:gd name="T1" fmla="*/ 24 h 84"/>
                            <a:gd name="T2" fmla="*/ 83 w 85"/>
                            <a:gd name="T3" fmla="*/ 28 h 84"/>
                            <a:gd name="T4" fmla="*/ 84 w 85"/>
                            <a:gd name="T5" fmla="*/ 29 h 84"/>
                            <a:gd name="T6" fmla="*/ 83 w 85"/>
                            <a:gd name="T7" fmla="*/ 33 h 84"/>
                            <a:gd name="T8" fmla="*/ 83 w 85"/>
                            <a:gd name="T9" fmla="*/ 37 h 84"/>
                            <a:gd name="T10" fmla="*/ 82 w 85"/>
                            <a:gd name="T11" fmla="*/ 41 h 84"/>
                            <a:gd name="T12" fmla="*/ 82 w 85"/>
                            <a:gd name="T13" fmla="*/ 46 h 84"/>
                            <a:gd name="T14" fmla="*/ 81 w 85"/>
                            <a:gd name="T15" fmla="*/ 52 h 84"/>
                            <a:gd name="T16" fmla="*/ 78 w 85"/>
                            <a:gd name="T17" fmla="*/ 57 h 84"/>
                            <a:gd name="T18" fmla="*/ 75 w 85"/>
                            <a:gd name="T19" fmla="*/ 63 h 84"/>
                            <a:gd name="T20" fmla="*/ 70 w 85"/>
                            <a:gd name="T21" fmla="*/ 69 h 84"/>
                            <a:gd name="T22" fmla="*/ 65 w 85"/>
                            <a:gd name="T23" fmla="*/ 74 h 84"/>
                            <a:gd name="T24" fmla="*/ 59 w 85"/>
                            <a:gd name="T25" fmla="*/ 77 h 84"/>
                            <a:gd name="T26" fmla="*/ 51 w 85"/>
                            <a:gd name="T27" fmla="*/ 81 h 84"/>
                            <a:gd name="T28" fmla="*/ 44 w 85"/>
                            <a:gd name="T29" fmla="*/ 82 h 84"/>
                            <a:gd name="T30" fmla="*/ 33 w 85"/>
                            <a:gd name="T31" fmla="*/ 83 h 84"/>
                            <a:gd name="T32" fmla="*/ 23 w 85"/>
                            <a:gd name="T33" fmla="*/ 81 h 84"/>
                            <a:gd name="T34" fmla="*/ 14 w 85"/>
                            <a:gd name="T35" fmla="*/ 77 h 84"/>
                            <a:gd name="T36" fmla="*/ 9 w 85"/>
                            <a:gd name="T37" fmla="*/ 72 h 84"/>
                            <a:gd name="T38" fmla="*/ 3 w 85"/>
                            <a:gd name="T39" fmla="*/ 67 h 84"/>
                            <a:gd name="T40" fmla="*/ 0 w 85"/>
                            <a:gd name="T41" fmla="*/ 63 h 84"/>
                            <a:gd name="T42" fmla="*/ 0 w 85"/>
                            <a:gd name="T43" fmla="*/ 63 h 84"/>
                            <a:gd name="T44" fmla="*/ 3 w 85"/>
                            <a:gd name="T45" fmla="*/ 64 h 84"/>
                            <a:gd name="T46" fmla="*/ 8 w 85"/>
                            <a:gd name="T47" fmla="*/ 67 h 84"/>
                            <a:gd name="T48" fmla="*/ 17 w 85"/>
                            <a:gd name="T49" fmla="*/ 69 h 84"/>
                            <a:gd name="T50" fmla="*/ 25 w 85"/>
                            <a:gd name="T51" fmla="*/ 70 h 84"/>
                            <a:gd name="T52" fmla="*/ 35 w 85"/>
                            <a:gd name="T53" fmla="*/ 69 h 84"/>
                            <a:gd name="T54" fmla="*/ 42 w 85"/>
                            <a:gd name="T55" fmla="*/ 69 h 84"/>
                            <a:gd name="T56" fmla="*/ 48 w 85"/>
                            <a:gd name="T57" fmla="*/ 65 h 84"/>
                            <a:gd name="T58" fmla="*/ 51 w 85"/>
                            <a:gd name="T59" fmla="*/ 63 h 84"/>
                            <a:gd name="T60" fmla="*/ 57 w 85"/>
                            <a:gd name="T61" fmla="*/ 60 h 84"/>
                            <a:gd name="T62" fmla="*/ 61 w 85"/>
                            <a:gd name="T63" fmla="*/ 56 h 84"/>
                            <a:gd name="T64" fmla="*/ 64 w 85"/>
                            <a:gd name="T65" fmla="*/ 53 h 84"/>
                            <a:gd name="T66" fmla="*/ 66 w 85"/>
                            <a:gd name="T67" fmla="*/ 48 h 84"/>
                            <a:gd name="T68" fmla="*/ 70 w 85"/>
                            <a:gd name="T69" fmla="*/ 43 h 84"/>
                            <a:gd name="T70" fmla="*/ 70 w 85"/>
                            <a:gd name="T71" fmla="*/ 38 h 84"/>
                            <a:gd name="T72" fmla="*/ 72 w 85"/>
                            <a:gd name="T73" fmla="*/ 32 h 84"/>
                            <a:gd name="T74" fmla="*/ 72 w 85"/>
                            <a:gd name="T75" fmla="*/ 27 h 84"/>
                            <a:gd name="T76" fmla="*/ 72 w 85"/>
                            <a:gd name="T77" fmla="*/ 22 h 84"/>
                            <a:gd name="T78" fmla="*/ 69 w 85"/>
                            <a:gd name="T79" fmla="*/ 16 h 84"/>
                            <a:gd name="T80" fmla="*/ 67 w 85"/>
                            <a:gd name="T81" fmla="*/ 9 h 84"/>
                            <a:gd name="T82" fmla="*/ 66 w 85"/>
                            <a:gd name="T83" fmla="*/ 4 h 84"/>
                            <a:gd name="T84" fmla="*/ 66 w 85"/>
                            <a:gd name="T85" fmla="*/ 0 h 84"/>
                            <a:gd name="T86" fmla="*/ 66 w 85"/>
                            <a:gd name="T87" fmla="*/ 2 h 84"/>
                            <a:gd name="T88" fmla="*/ 69 w 85"/>
                            <a:gd name="T89" fmla="*/ 5 h 84"/>
                            <a:gd name="T90" fmla="*/ 72 w 85"/>
                            <a:gd name="T91" fmla="*/ 8 h 84"/>
                            <a:gd name="T92" fmla="*/ 77 w 85"/>
                            <a:gd name="T93" fmla="*/ 13 h 84"/>
                            <a:gd name="T94" fmla="*/ 80 w 85"/>
                            <a:gd name="T95" fmla="*/ 19 h 84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4"/>
                            <a:gd name="T146" fmla="*/ 85 w 85"/>
                            <a:gd name="T147" fmla="*/ 84 h 84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4">
                              <a:moveTo>
                                <a:pt x="81" y="20"/>
                              </a:moveTo>
                              <a:lnTo>
                                <a:pt x="81" y="22"/>
                              </a:lnTo>
                              <a:lnTo>
                                <a:pt x="82" y="24"/>
                              </a:lnTo>
                              <a:lnTo>
                                <a:pt x="82" y="26"/>
                              </a:lnTo>
                              <a:lnTo>
                                <a:pt x="83" y="26"/>
                              </a:lnTo>
                              <a:lnTo>
                                <a:pt x="83" y="28"/>
                              </a:lnTo>
                              <a:lnTo>
                                <a:pt x="83" y="29"/>
                              </a:lnTo>
                              <a:lnTo>
                                <a:pt x="84" y="29"/>
                              </a:lnTo>
                              <a:lnTo>
                                <a:pt x="83" y="31"/>
                              </a:lnTo>
                              <a:lnTo>
                                <a:pt x="83" y="32"/>
                              </a:lnTo>
                              <a:lnTo>
                                <a:pt x="83" y="33"/>
                              </a:lnTo>
                              <a:lnTo>
                                <a:pt x="83" y="35"/>
                              </a:lnTo>
                              <a:lnTo>
                                <a:pt x="83" y="37"/>
                              </a:lnTo>
                              <a:lnTo>
                                <a:pt x="83" y="38"/>
                              </a:lnTo>
                              <a:lnTo>
                                <a:pt x="83" y="40"/>
                              </a:lnTo>
                              <a:lnTo>
                                <a:pt x="82" y="41"/>
                              </a:lnTo>
                              <a:lnTo>
                                <a:pt x="82" y="43"/>
                              </a:lnTo>
                              <a:lnTo>
                                <a:pt x="82" y="45"/>
                              </a:lnTo>
                              <a:lnTo>
                                <a:pt x="82" y="46"/>
                              </a:lnTo>
                              <a:lnTo>
                                <a:pt x="81" y="48"/>
                              </a:lnTo>
                              <a:lnTo>
                                <a:pt x="81" y="50"/>
                              </a:lnTo>
                              <a:lnTo>
                                <a:pt x="81" y="52"/>
                              </a:lnTo>
                              <a:lnTo>
                                <a:pt x="81" y="53"/>
                              </a:lnTo>
                              <a:lnTo>
                                <a:pt x="79" y="56"/>
                              </a:lnTo>
                              <a:lnTo>
                                <a:pt x="78" y="57"/>
                              </a:lnTo>
                              <a:lnTo>
                                <a:pt x="77" y="59"/>
                              </a:lnTo>
                              <a:lnTo>
                                <a:pt x="77" y="61"/>
                              </a:lnTo>
                              <a:lnTo>
                                <a:pt x="75" y="63"/>
                              </a:lnTo>
                              <a:lnTo>
                                <a:pt x="73" y="65"/>
                              </a:lnTo>
                              <a:lnTo>
                                <a:pt x="71" y="67"/>
                              </a:lnTo>
                              <a:lnTo>
                                <a:pt x="70" y="69"/>
                              </a:lnTo>
                              <a:lnTo>
                                <a:pt x="69" y="70"/>
                              </a:lnTo>
                              <a:lnTo>
                                <a:pt x="67" y="72"/>
                              </a:lnTo>
                              <a:lnTo>
                                <a:pt x="65" y="74"/>
                              </a:lnTo>
                              <a:lnTo>
                                <a:pt x="63" y="75"/>
                              </a:lnTo>
                              <a:lnTo>
                                <a:pt x="61" y="76"/>
                              </a:lnTo>
                              <a:lnTo>
                                <a:pt x="59" y="77"/>
                              </a:lnTo>
                              <a:lnTo>
                                <a:pt x="57" y="79"/>
                              </a:lnTo>
                              <a:lnTo>
                                <a:pt x="55" y="79"/>
                              </a:lnTo>
                              <a:lnTo>
                                <a:pt x="51" y="81"/>
                              </a:lnTo>
                              <a:lnTo>
                                <a:pt x="49" y="81"/>
                              </a:lnTo>
                              <a:lnTo>
                                <a:pt x="46" y="82"/>
                              </a:lnTo>
                              <a:lnTo>
                                <a:pt x="44" y="82"/>
                              </a:lnTo>
                              <a:lnTo>
                                <a:pt x="40" y="83"/>
                              </a:lnTo>
                              <a:lnTo>
                                <a:pt x="37" y="83"/>
                              </a:lnTo>
                              <a:lnTo>
                                <a:pt x="33" y="83"/>
                              </a:lnTo>
                              <a:lnTo>
                                <a:pt x="30" y="82"/>
                              </a:lnTo>
                              <a:lnTo>
                                <a:pt x="27" y="82"/>
                              </a:lnTo>
                              <a:lnTo>
                                <a:pt x="23" y="81"/>
                              </a:lnTo>
                              <a:lnTo>
                                <a:pt x="19" y="81"/>
                              </a:lnTo>
                              <a:lnTo>
                                <a:pt x="18" y="79"/>
                              </a:lnTo>
                              <a:lnTo>
                                <a:pt x="14" y="77"/>
                              </a:lnTo>
                              <a:lnTo>
                                <a:pt x="12" y="76"/>
                              </a:lnTo>
                              <a:lnTo>
                                <a:pt x="11" y="74"/>
                              </a:lnTo>
                              <a:lnTo>
                                <a:pt x="9" y="72"/>
                              </a:lnTo>
                              <a:lnTo>
                                <a:pt x="6" y="71"/>
                              </a:lnTo>
                              <a:lnTo>
                                <a:pt x="5" y="69"/>
                              </a:lnTo>
                              <a:lnTo>
                                <a:pt x="3" y="67"/>
                              </a:lnTo>
                              <a:lnTo>
                                <a:pt x="2" y="65"/>
                              </a:lnTo>
                              <a:lnTo>
                                <a:pt x="0" y="65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3"/>
                              </a:lnTo>
                              <a:lnTo>
                                <a:pt x="1" y="63"/>
                              </a:lnTo>
                              <a:lnTo>
                                <a:pt x="2" y="64"/>
                              </a:lnTo>
                              <a:lnTo>
                                <a:pt x="3" y="64"/>
                              </a:lnTo>
                              <a:lnTo>
                                <a:pt x="5" y="66"/>
                              </a:lnTo>
                              <a:lnTo>
                                <a:pt x="6" y="66"/>
                              </a:lnTo>
                              <a:lnTo>
                                <a:pt x="8" y="67"/>
                              </a:lnTo>
                              <a:lnTo>
                                <a:pt x="12" y="67"/>
                              </a:lnTo>
                              <a:lnTo>
                                <a:pt x="13" y="69"/>
                              </a:lnTo>
                              <a:lnTo>
                                <a:pt x="17" y="69"/>
                              </a:lnTo>
                              <a:lnTo>
                                <a:pt x="19" y="70"/>
                              </a:lnTo>
                              <a:lnTo>
                                <a:pt x="23" y="70"/>
                              </a:lnTo>
                              <a:lnTo>
                                <a:pt x="25" y="70"/>
                              </a:lnTo>
                              <a:lnTo>
                                <a:pt x="28" y="70"/>
                              </a:lnTo>
                              <a:lnTo>
                                <a:pt x="32" y="70"/>
                              </a:lnTo>
                              <a:lnTo>
                                <a:pt x="35" y="69"/>
                              </a:lnTo>
                              <a:lnTo>
                                <a:pt x="37" y="69"/>
                              </a:lnTo>
                              <a:lnTo>
                                <a:pt x="40" y="69"/>
                              </a:lnTo>
                              <a:lnTo>
                                <a:pt x="42" y="69"/>
                              </a:lnTo>
                              <a:lnTo>
                                <a:pt x="45" y="67"/>
                              </a:lnTo>
                              <a:lnTo>
                                <a:pt x="46" y="67"/>
                              </a:lnTo>
                              <a:lnTo>
                                <a:pt x="48" y="65"/>
                              </a:lnTo>
                              <a:lnTo>
                                <a:pt x="50" y="65"/>
                              </a:lnTo>
                              <a:lnTo>
                                <a:pt x="51" y="63"/>
                              </a:lnTo>
                              <a:lnTo>
                                <a:pt x="53" y="61"/>
                              </a:lnTo>
                              <a:lnTo>
                                <a:pt x="55" y="61"/>
                              </a:lnTo>
                              <a:lnTo>
                                <a:pt x="57" y="60"/>
                              </a:lnTo>
                              <a:lnTo>
                                <a:pt x="59" y="58"/>
                              </a:lnTo>
                              <a:lnTo>
                                <a:pt x="61" y="56"/>
                              </a:lnTo>
                              <a:lnTo>
                                <a:pt x="62" y="54"/>
                              </a:lnTo>
                              <a:lnTo>
                                <a:pt x="64" y="53"/>
                              </a:lnTo>
                              <a:lnTo>
                                <a:pt x="65" y="51"/>
                              </a:lnTo>
                              <a:lnTo>
                                <a:pt x="66" y="49"/>
                              </a:lnTo>
                              <a:lnTo>
                                <a:pt x="66" y="48"/>
                              </a:lnTo>
                              <a:lnTo>
                                <a:pt x="68" y="46"/>
                              </a:lnTo>
                              <a:lnTo>
                                <a:pt x="69" y="45"/>
                              </a:lnTo>
                              <a:lnTo>
                                <a:pt x="70" y="43"/>
                              </a:lnTo>
                              <a:lnTo>
                                <a:pt x="70" y="41"/>
                              </a:lnTo>
                              <a:lnTo>
                                <a:pt x="70" y="40"/>
                              </a:lnTo>
                              <a:lnTo>
                                <a:pt x="70" y="38"/>
                              </a:lnTo>
                              <a:lnTo>
                                <a:pt x="72" y="36"/>
                              </a:lnTo>
                              <a:lnTo>
                                <a:pt x="72" y="34"/>
                              </a:lnTo>
                              <a:lnTo>
                                <a:pt x="72" y="32"/>
                              </a:lnTo>
                              <a:lnTo>
                                <a:pt x="72" y="30"/>
                              </a:lnTo>
                              <a:lnTo>
                                <a:pt x="74" y="27"/>
                              </a:lnTo>
                              <a:lnTo>
                                <a:pt x="72" y="27"/>
                              </a:lnTo>
                              <a:lnTo>
                                <a:pt x="72" y="26"/>
                              </a:lnTo>
                              <a:lnTo>
                                <a:pt x="72" y="24"/>
                              </a:lnTo>
                              <a:lnTo>
                                <a:pt x="72" y="22"/>
                              </a:lnTo>
                              <a:lnTo>
                                <a:pt x="70" y="21"/>
                              </a:lnTo>
                              <a:lnTo>
                                <a:pt x="70" y="18"/>
                              </a:lnTo>
                              <a:lnTo>
                                <a:pt x="69" y="16"/>
                              </a:lnTo>
                              <a:lnTo>
                                <a:pt x="69" y="13"/>
                              </a:lnTo>
                              <a:lnTo>
                                <a:pt x="67" y="11"/>
                              </a:lnTo>
                              <a:lnTo>
                                <a:pt x="67" y="9"/>
                              </a:lnTo>
                              <a:lnTo>
                                <a:pt x="66" y="7"/>
                              </a:lnTo>
                              <a:lnTo>
                                <a:pt x="66" y="5"/>
                              </a:lnTo>
                              <a:lnTo>
                                <a:pt x="66" y="4"/>
                              </a:lnTo>
                              <a:lnTo>
                                <a:pt x="66" y="2"/>
                              </a:lnTo>
                              <a:lnTo>
                                <a:pt x="66" y="1"/>
                              </a:lnTo>
                              <a:lnTo>
                                <a:pt x="66" y="0"/>
                              </a:lnTo>
                              <a:lnTo>
                                <a:pt x="66" y="1"/>
                              </a:lnTo>
                              <a:lnTo>
                                <a:pt x="66" y="2"/>
                              </a:lnTo>
                              <a:lnTo>
                                <a:pt x="67" y="2"/>
                              </a:lnTo>
                              <a:lnTo>
                                <a:pt x="67" y="4"/>
                              </a:lnTo>
                              <a:lnTo>
                                <a:pt x="69" y="5"/>
                              </a:lnTo>
                              <a:lnTo>
                                <a:pt x="70" y="7"/>
                              </a:lnTo>
                              <a:lnTo>
                                <a:pt x="72" y="7"/>
                              </a:lnTo>
                              <a:lnTo>
                                <a:pt x="72" y="8"/>
                              </a:lnTo>
                              <a:lnTo>
                                <a:pt x="74" y="10"/>
                              </a:lnTo>
                              <a:lnTo>
                                <a:pt x="75" y="12"/>
                              </a:lnTo>
                              <a:lnTo>
                                <a:pt x="77" y="13"/>
                              </a:lnTo>
                              <a:lnTo>
                                <a:pt x="77" y="15"/>
                              </a:lnTo>
                              <a:lnTo>
                                <a:pt x="79" y="17"/>
                              </a:lnTo>
                              <a:lnTo>
                                <a:pt x="80" y="19"/>
                              </a:lnTo>
                              <a:lnTo>
                                <a:pt x="81" y="20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7" name="Freeform 2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1" y="2314"/>
                          <a:ext cx="30" cy="25"/>
                        </a:xfrm>
                        <a:custGeom>
                          <a:avLst/>
                          <a:gdLst>
                            <a:gd name="T0" fmla="*/ 16 w 30"/>
                            <a:gd name="T1" fmla="*/ 12 h 25"/>
                            <a:gd name="T2" fmla="*/ 17 w 30"/>
                            <a:gd name="T3" fmla="*/ 12 h 25"/>
                            <a:gd name="T4" fmla="*/ 29 w 30"/>
                            <a:gd name="T5" fmla="*/ 6 h 25"/>
                            <a:gd name="T6" fmla="*/ 15 w 30"/>
                            <a:gd name="T7" fmla="*/ 9 h 25"/>
                            <a:gd name="T8" fmla="*/ 10 w 30"/>
                            <a:gd name="T9" fmla="*/ 0 h 25"/>
                            <a:gd name="T10" fmla="*/ 13 w 30"/>
                            <a:gd name="T11" fmla="*/ 9 h 25"/>
                            <a:gd name="T12" fmla="*/ 0 w 30"/>
                            <a:gd name="T13" fmla="*/ 15 h 25"/>
                            <a:gd name="T14" fmla="*/ 13 w 30"/>
                            <a:gd name="T15" fmla="*/ 12 h 25"/>
                            <a:gd name="T16" fmla="*/ 18 w 30"/>
                            <a:gd name="T17" fmla="*/ 24 h 25"/>
                            <a:gd name="T18" fmla="*/ 16 w 30"/>
                            <a:gd name="T19" fmla="*/ 12 h 25"/>
                            <a:gd name="T20" fmla="*/ 16 w 30"/>
                            <a:gd name="T21" fmla="*/ 12 h 2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0"/>
                            <a:gd name="T34" fmla="*/ 0 h 25"/>
                            <a:gd name="T35" fmla="*/ 30 w 30"/>
                            <a:gd name="T36" fmla="*/ 25 h 2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0" h="25">
                              <a:moveTo>
                                <a:pt x="16" y="12"/>
                              </a:moveTo>
                              <a:lnTo>
                                <a:pt x="17" y="12"/>
                              </a:lnTo>
                              <a:lnTo>
                                <a:pt x="29" y="6"/>
                              </a:lnTo>
                              <a:lnTo>
                                <a:pt x="15" y="9"/>
                              </a:lnTo>
                              <a:lnTo>
                                <a:pt x="10" y="0"/>
                              </a:lnTo>
                              <a:lnTo>
                                <a:pt x="13" y="9"/>
                              </a:lnTo>
                              <a:lnTo>
                                <a:pt x="0" y="15"/>
                              </a:lnTo>
                              <a:lnTo>
                                <a:pt x="13" y="12"/>
                              </a:lnTo>
                              <a:lnTo>
                                <a:pt x="18" y="24"/>
                              </a:lnTo>
                              <a:lnTo>
                                <a:pt x="16" y="12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8" name="Freeform 2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0" y="2309"/>
                          <a:ext cx="34" cy="36"/>
                        </a:xfrm>
                        <a:custGeom>
                          <a:avLst/>
                          <a:gdLst>
                            <a:gd name="T0" fmla="*/ 16 w 34"/>
                            <a:gd name="T1" fmla="*/ 16 h 36"/>
                            <a:gd name="T2" fmla="*/ 26 w 34"/>
                            <a:gd name="T3" fmla="*/ 0 h 36"/>
                            <a:gd name="T4" fmla="*/ 18 w 34"/>
                            <a:gd name="T5" fmla="*/ 17 h 36"/>
                            <a:gd name="T6" fmla="*/ 33 w 34"/>
                            <a:gd name="T7" fmla="*/ 27 h 36"/>
                            <a:gd name="T8" fmla="*/ 17 w 34"/>
                            <a:gd name="T9" fmla="*/ 20 h 36"/>
                            <a:gd name="T10" fmla="*/ 7 w 34"/>
                            <a:gd name="T11" fmla="*/ 35 h 36"/>
                            <a:gd name="T12" fmla="*/ 14 w 34"/>
                            <a:gd name="T13" fmla="*/ 19 h 36"/>
                            <a:gd name="T14" fmla="*/ 0 w 34"/>
                            <a:gd name="T15" fmla="*/ 10 h 36"/>
                            <a:gd name="T16" fmla="*/ 16 w 34"/>
                            <a:gd name="T17" fmla="*/ 16 h 36"/>
                            <a:gd name="T18" fmla="*/ 16 w 34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6"/>
                            <a:gd name="T32" fmla="*/ 34 w 34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6">
                              <a:moveTo>
                                <a:pt x="16" y="16"/>
                              </a:moveTo>
                              <a:lnTo>
                                <a:pt x="26" y="0"/>
                              </a:lnTo>
                              <a:lnTo>
                                <a:pt x="18" y="17"/>
                              </a:lnTo>
                              <a:lnTo>
                                <a:pt x="33" y="27"/>
                              </a:lnTo>
                              <a:lnTo>
                                <a:pt x="17" y="20"/>
                              </a:lnTo>
                              <a:lnTo>
                                <a:pt x="7" y="35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24" name="Group 2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3" y="2051"/>
                        <a:ext cx="85" cy="81"/>
                        <a:chOff x="982" y="2324"/>
                        <a:chExt cx="94" cy="92"/>
                      </a:xfrm>
                    </p:grpSpPr>
                    <p:sp>
                      <p:nvSpPr>
                        <p:cNvPr id="225" name="Oval 2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2" y="2324"/>
                          <a:ext cx="94" cy="92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6" name="Freeform 2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85" y="2327"/>
                          <a:ext cx="62" cy="60"/>
                        </a:xfrm>
                        <a:custGeom>
                          <a:avLst/>
                          <a:gdLst>
                            <a:gd name="T0" fmla="*/ 35 w 62"/>
                            <a:gd name="T1" fmla="*/ 2 h 60"/>
                            <a:gd name="T2" fmla="*/ 26 w 62"/>
                            <a:gd name="T3" fmla="*/ 4 h 60"/>
                            <a:gd name="T4" fmla="*/ 19 w 62"/>
                            <a:gd name="T5" fmla="*/ 7 h 60"/>
                            <a:gd name="T6" fmla="*/ 12 w 62"/>
                            <a:gd name="T7" fmla="*/ 11 h 60"/>
                            <a:gd name="T8" fmla="*/ 7 w 62"/>
                            <a:gd name="T9" fmla="*/ 16 h 60"/>
                            <a:gd name="T10" fmla="*/ 3 w 62"/>
                            <a:gd name="T11" fmla="*/ 23 h 60"/>
                            <a:gd name="T12" fmla="*/ 0 w 62"/>
                            <a:gd name="T13" fmla="*/ 30 h 60"/>
                            <a:gd name="T14" fmla="*/ 0 w 62"/>
                            <a:gd name="T15" fmla="*/ 37 h 60"/>
                            <a:gd name="T16" fmla="*/ 0 w 62"/>
                            <a:gd name="T17" fmla="*/ 44 h 60"/>
                            <a:gd name="T18" fmla="*/ 1 w 62"/>
                            <a:gd name="T19" fmla="*/ 51 h 60"/>
                            <a:gd name="T20" fmla="*/ 5 w 62"/>
                            <a:gd name="T21" fmla="*/ 55 h 60"/>
                            <a:gd name="T22" fmla="*/ 9 w 62"/>
                            <a:gd name="T23" fmla="*/ 58 h 60"/>
                            <a:gd name="T24" fmla="*/ 15 w 62"/>
                            <a:gd name="T25" fmla="*/ 59 h 60"/>
                            <a:gd name="T26" fmla="*/ 20 w 62"/>
                            <a:gd name="T27" fmla="*/ 59 h 60"/>
                            <a:gd name="T28" fmla="*/ 25 w 62"/>
                            <a:gd name="T29" fmla="*/ 59 h 60"/>
                            <a:gd name="T30" fmla="*/ 29 w 62"/>
                            <a:gd name="T31" fmla="*/ 59 h 60"/>
                            <a:gd name="T32" fmla="*/ 34 w 62"/>
                            <a:gd name="T33" fmla="*/ 58 h 60"/>
                            <a:gd name="T34" fmla="*/ 37 w 62"/>
                            <a:gd name="T35" fmla="*/ 58 h 60"/>
                            <a:gd name="T36" fmla="*/ 43 w 62"/>
                            <a:gd name="T37" fmla="*/ 55 h 60"/>
                            <a:gd name="T38" fmla="*/ 47 w 62"/>
                            <a:gd name="T39" fmla="*/ 51 h 60"/>
                            <a:gd name="T40" fmla="*/ 51 w 62"/>
                            <a:gd name="T41" fmla="*/ 47 h 60"/>
                            <a:gd name="T42" fmla="*/ 55 w 62"/>
                            <a:gd name="T43" fmla="*/ 43 h 60"/>
                            <a:gd name="T44" fmla="*/ 57 w 62"/>
                            <a:gd name="T45" fmla="*/ 38 h 60"/>
                            <a:gd name="T46" fmla="*/ 60 w 62"/>
                            <a:gd name="T47" fmla="*/ 31 h 60"/>
                            <a:gd name="T48" fmla="*/ 61 w 62"/>
                            <a:gd name="T49" fmla="*/ 25 h 60"/>
                            <a:gd name="T50" fmla="*/ 61 w 62"/>
                            <a:gd name="T51" fmla="*/ 20 h 60"/>
                            <a:gd name="T52" fmla="*/ 60 w 62"/>
                            <a:gd name="T53" fmla="*/ 14 h 60"/>
                            <a:gd name="T54" fmla="*/ 58 w 62"/>
                            <a:gd name="T55" fmla="*/ 10 h 60"/>
                            <a:gd name="T56" fmla="*/ 56 w 62"/>
                            <a:gd name="T57" fmla="*/ 7 h 60"/>
                            <a:gd name="T58" fmla="*/ 52 w 62"/>
                            <a:gd name="T59" fmla="*/ 4 h 60"/>
                            <a:gd name="T60" fmla="*/ 47 w 62"/>
                            <a:gd name="T61" fmla="*/ 2 h 60"/>
                            <a:gd name="T62" fmla="*/ 42 w 62"/>
                            <a:gd name="T63" fmla="*/ 1 h 60"/>
                            <a:gd name="T64" fmla="*/ 40 w 62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2"/>
                            <a:gd name="T100" fmla="*/ 0 h 60"/>
                            <a:gd name="T101" fmla="*/ 62 w 62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2" h="60">
                              <a:moveTo>
                                <a:pt x="40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6" y="4"/>
                              </a:lnTo>
                              <a:lnTo>
                                <a:pt x="23" y="4"/>
                              </a:lnTo>
                              <a:lnTo>
                                <a:pt x="19" y="7"/>
                              </a:lnTo>
                              <a:lnTo>
                                <a:pt x="16" y="8"/>
                              </a:lnTo>
                              <a:lnTo>
                                <a:pt x="12" y="11"/>
                              </a:lnTo>
                              <a:lnTo>
                                <a:pt x="10" y="12"/>
                              </a:lnTo>
                              <a:lnTo>
                                <a:pt x="7" y="16"/>
                              </a:lnTo>
                              <a:lnTo>
                                <a:pt x="5" y="19"/>
                              </a:lnTo>
                              <a:lnTo>
                                <a:pt x="3" y="23"/>
                              </a:lnTo>
                              <a:lnTo>
                                <a:pt x="2" y="25"/>
                              </a:lnTo>
                              <a:lnTo>
                                <a:pt x="0" y="30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4"/>
                              </a:lnTo>
                              <a:lnTo>
                                <a:pt x="0" y="48"/>
                              </a:lnTo>
                              <a:lnTo>
                                <a:pt x="1" y="51"/>
                              </a:lnTo>
                              <a:lnTo>
                                <a:pt x="3" y="53"/>
                              </a:lnTo>
                              <a:lnTo>
                                <a:pt x="5" y="55"/>
                              </a:lnTo>
                              <a:lnTo>
                                <a:pt x="7" y="57"/>
                              </a:lnTo>
                              <a:lnTo>
                                <a:pt x="9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8" y="59"/>
                              </a:lnTo>
                              <a:lnTo>
                                <a:pt x="20" y="59"/>
                              </a:lnTo>
                              <a:lnTo>
                                <a:pt x="23" y="59"/>
                              </a:lnTo>
                              <a:lnTo>
                                <a:pt x="25" y="59"/>
                              </a:lnTo>
                              <a:lnTo>
                                <a:pt x="28" y="59"/>
                              </a:lnTo>
                              <a:lnTo>
                                <a:pt x="29" y="59"/>
                              </a:lnTo>
                              <a:lnTo>
                                <a:pt x="32" y="58"/>
                              </a:lnTo>
                              <a:lnTo>
                                <a:pt x="34" y="58"/>
                              </a:lnTo>
                              <a:lnTo>
                                <a:pt x="36" y="58"/>
                              </a:lnTo>
                              <a:lnTo>
                                <a:pt x="37" y="58"/>
                              </a:lnTo>
                              <a:lnTo>
                                <a:pt x="41" y="56"/>
                              </a:lnTo>
                              <a:lnTo>
                                <a:pt x="43" y="55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0" y="49"/>
                              </a:lnTo>
                              <a:lnTo>
                                <a:pt x="51" y="47"/>
                              </a:lnTo>
                              <a:lnTo>
                                <a:pt x="53" y="45"/>
                              </a:lnTo>
                              <a:lnTo>
                                <a:pt x="55" y="43"/>
                              </a:lnTo>
                              <a:lnTo>
                                <a:pt x="57" y="40"/>
                              </a:lnTo>
                              <a:lnTo>
                                <a:pt x="57" y="38"/>
                              </a:lnTo>
                              <a:lnTo>
                                <a:pt x="58" y="35"/>
                              </a:lnTo>
                              <a:lnTo>
                                <a:pt x="60" y="31"/>
                              </a:lnTo>
                              <a:lnTo>
                                <a:pt x="61" y="27"/>
                              </a:lnTo>
                              <a:lnTo>
                                <a:pt x="61" y="25"/>
                              </a:lnTo>
                              <a:lnTo>
                                <a:pt x="61" y="22"/>
                              </a:lnTo>
                              <a:lnTo>
                                <a:pt x="61" y="20"/>
                              </a:lnTo>
                              <a:lnTo>
                                <a:pt x="61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8" y="10"/>
                              </a:lnTo>
                              <a:lnTo>
                                <a:pt x="58" y="7"/>
                              </a:lnTo>
                              <a:lnTo>
                                <a:pt x="56" y="7"/>
                              </a:lnTo>
                              <a:lnTo>
                                <a:pt x="54" y="5"/>
                              </a:lnTo>
                              <a:lnTo>
                                <a:pt x="52" y="4"/>
                              </a:lnTo>
                              <a:lnTo>
                                <a:pt x="51" y="2"/>
                              </a:lnTo>
                              <a:lnTo>
                                <a:pt x="47" y="2"/>
                              </a:lnTo>
                              <a:lnTo>
                                <a:pt x="45" y="1"/>
                              </a:lnTo>
                              <a:lnTo>
                                <a:pt x="42" y="1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7" name="Freeform 2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88" y="2328"/>
                          <a:ext cx="45" cy="42"/>
                        </a:xfrm>
                        <a:custGeom>
                          <a:avLst/>
                          <a:gdLst>
                            <a:gd name="T0" fmla="*/ 25 w 45"/>
                            <a:gd name="T1" fmla="*/ 2 h 42"/>
                            <a:gd name="T2" fmla="*/ 18 w 45"/>
                            <a:gd name="T3" fmla="*/ 3 h 42"/>
                            <a:gd name="T4" fmla="*/ 13 w 45"/>
                            <a:gd name="T5" fmla="*/ 5 h 42"/>
                            <a:gd name="T6" fmla="*/ 9 w 45"/>
                            <a:gd name="T7" fmla="*/ 8 h 42"/>
                            <a:gd name="T8" fmla="*/ 6 w 45"/>
                            <a:gd name="T9" fmla="*/ 11 h 42"/>
                            <a:gd name="T10" fmla="*/ 2 w 45"/>
                            <a:gd name="T11" fmla="*/ 16 h 42"/>
                            <a:gd name="T12" fmla="*/ 0 w 45"/>
                            <a:gd name="T13" fmla="*/ 21 h 42"/>
                            <a:gd name="T14" fmla="*/ 0 w 45"/>
                            <a:gd name="T15" fmla="*/ 26 h 42"/>
                            <a:gd name="T16" fmla="*/ 0 w 45"/>
                            <a:gd name="T17" fmla="*/ 31 h 42"/>
                            <a:gd name="T18" fmla="*/ 1 w 45"/>
                            <a:gd name="T19" fmla="*/ 35 h 42"/>
                            <a:gd name="T20" fmla="*/ 4 w 45"/>
                            <a:gd name="T21" fmla="*/ 38 h 42"/>
                            <a:gd name="T22" fmla="*/ 7 w 45"/>
                            <a:gd name="T23" fmla="*/ 40 h 42"/>
                            <a:gd name="T24" fmla="*/ 11 w 45"/>
                            <a:gd name="T25" fmla="*/ 41 h 42"/>
                            <a:gd name="T26" fmla="*/ 14 w 45"/>
                            <a:gd name="T27" fmla="*/ 41 h 42"/>
                            <a:gd name="T28" fmla="*/ 17 w 45"/>
                            <a:gd name="T29" fmla="*/ 41 h 42"/>
                            <a:gd name="T30" fmla="*/ 21 w 45"/>
                            <a:gd name="T31" fmla="*/ 41 h 42"/>
                            <a:gd name="T32" fmla="*/ 23 w 45"/>
                            <a:gd name="T33" fmla="*/ 39 h 42"/>
                            <a:gd name="T34" fmla="*/ 26 w 45"/>
                            <a:gd name="T35" fmla="*/ 39 h 42"/>
                            <a:gd name="T36" fmla="*/ 29 w 45"/>
                            <a:gd name="T37" fmla="*/ 38 h 42"/>
                            <a:gd name="T38" fmla="*/ 33 w 45"/>
                            <a:gd name="T39" fmla="*/ 35 h 42"/>
                            <a:gd name="T40" fmla="*/ 34 w 45"/>
                            <a:gd name="T41" fmla="*/ 33 h 42"/>
                            <a:gd name="T42" fmla="*/ 38 w 45"/>
                            <a:gd name="T43" fmla="*/ 29 h 42"/>
                            <a:gd name="T44" fmla="*/ 40 w 45"/>
                            <a:gd name="T45" fmla="*/ 26 h 42"/>
                            <a:gd name="T46" fmla="*/ 42 w 45"/>
                            <a:gd name="T47" fmla="*/ 22 h 42"/>
                            <a:gd name="T48" fmla="*/ 43 w 45"/>
                            <a:gd name="T49" fmla="*/ 16 h 42"/>
                            <a:gd name="T50" fmla="*/ 43 w 45"/>
                            <a:gd name="T51" fmla="*/ 13 h 42"/>
                            <a:gd name="T52" fmla="*/ 41 w 45"/>
                            <a:gd name="T53" fmla="*/ 10 h 42"/>
                            <a:gd name="T54" fmla="*/ 41 w 45"/>
                            <a:gd name="T55" fmla="*/ 7 h 42"/>
                            <a:gd name="T56" fmla="*/ 39 w 45"/>
                            <a:gd name="T57" fmla="*/ 5 h 42"/>
                            <a:gd name="T58" fmla="*/ 36 w 45"/>
                            <a:gd name="T59" fmla="*/ 3 h 42"/>
                            <a:gd name="T60" fmla="*/ 33 w 45"/>
                            <a:gd name="T61" fmla="*/ 2 h 42"/>
                            <a:gd name="T62" fmla="*/ 30 w 45"/>
                            <a:gd name="T63" fmla="*/ 1 h 42"/>
                            <a:gd name="T64" fmla="*/ 29 w 45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5"/>
                            <a:gd name="T100" fmla="*/ 0 h 42"/>
                            <a:gd name="T101" fmla="*/ 45 w 45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5" h="42">
                              <a:moveTo>
                                <a:pt x="29" y="0"/>
                              </a:moveTo>
                              <a:lnTo>
                                <a:pt x="25" y="2"/>
                              </a:lnTo>
                              <a:lnTo>
                                <a:pt x="22" y="2"/>
                              </a:lnTo>
                              <a:lnTo>
                                <a:pt x="18" y="3"/>
                              </a:lnTo>
                              <a:lnTo>
                                <a:pt x="16" y="3"/>
                              </a:lnTo>
                              <a:lnTo>
                                <a:pt x="13" y="5"/>
                              </a:lnTo>
                              <a:lnTo>
                                <a:pt x="11" y="6"/>
                              </a:lnTo>
                              <a:lnTo>
                                <a:pt x="9" y="8"/>
                              </a:lnTo>
                              <a:lnTo>
                                <a:pt x="7" y="8"/>
                              </a:lnTo>
                              <a:lnTo>
                                <a:pt x="6" y="11"/>
                              </a:lnTo>
                              <a:lnTo>
                                <a:pt x="4" y="13"/>
                              </a:lnTo>
                              <a:lnTo>
                                <a:pt x="2" y="16"/>
                              </a:lnTo>
                              <a:lnTo>
                                <a:pt x="2" y="18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7"/>
                              </a:lnTo>
                              <a:lnTo>
                                <a:pt x="0" y="31"/>
                              </a:lnTo>
                              <a:lnTo>
                                <a:pt x="0" y="34"/>
                              </a:lnTo>
                              <a:lnTo>
                                <a:pt x="1" y="35"/>
                              </a:lnTo>
                              <a:lnTo>
                                <a:pt x="2" y="37"/>
                              </a:lnTo>
                              <a:lnTo>
                                <a:pt x="4" y="38"/>
                              </a:lnTo>
                              <a:lnTo>
                                <a:pt x="6" y="39"/>
                              </a:lnTo>
                              <a:lnTo>
                                <a:pt x="7" y="40"/>
                              </a:lnTo>
                              <a:lnTo>
                                <a:pt x="9" y="40"/>
                              </a:lnTo>
                              <a:lnTo>
                                <a:pt x="11" y="41"/>
                              </a:lnTo>
                              <a:lnTo>
                                <a:pt x="13" y="41"/>
                              </a:lnTo>
                              <a:lnTo>
                                <a:pt x="14" y="41"/>
                              </a:lnTo>
                              <a:lnTo>
                                <a:pt x="16" y="41"/>
                              </a:lnTo>
                              <a:lnTo>
                                <a:pt x="17" y="41"/>
                              </a:lnTo>
                              <a:lnTo>
                                <a:pt x="19" y="41"/>
                              </a:lnTo>
                              <a:lnTo>
                                <a:pt x="21" y="41"/>
                              </a:lnTo>
                              <a:lnTo>
                                <a:pt x="23" y="39"/>
                              </a:lnTo>
                              <a:lnTo>
                                <a:pt x="25" y="39"/>
                              </a:lnTo>
                              <a:lnTo>
                                <a:pt x="26" y="39"/>
                              </a:lnTo>
                              <a:lnTo>
                                <a:pt x="28" y="38"/>
                              </a:lnTo>
                              <a:lnTo>
                                <a:pt x="29" y="38"/>
                              </a:lnTo>
                              <a:lnTo>
                                <a:pt x="31" y="37"/>
                              </a:lnTo>
                              <a:lnTo>
                                <a:pt x="33" y="35"/>
                              </a:lnTo>
                              <a:lnTo>
                                <a:pt x="34" y="34"/>
                              </a:lnTo>
                              <a:lnTo>
                                <a:pt x="34" y="33"/>
                              </a:lnTo>
                              <a:lnTo>
                                <a:pt x="36" y="31"/>
                              </a:lnTo>
                              <a:lnTo>
                                <a:pt x="38" y="29"/>
                              </a:lnTo>
                              <a:lnTo>
                                <a:pt x="40" y="27"/>
                              </a:lnTo>
                              <a:lnTo>
                                <a:pt x="40" y="26"/>
                              </a:lnTo>
                              <a:lnTo>
                                <a:pt x="42" y="23"/>
                              </a:lnTo>
                              <a:lnTo>
                                <a:pt x="42" y="22"/>
                              </a:lnTo>
                              <a:lnTo>
                                <a:pt x="44" y="18"/>
                              </a:lnTo>
                              <a:lnTo>
                                <a:pt x="43" y="16"/>
                              </a:lnTo>
                              <a:lnTo>
                                <a:pt x="43" y="14"/>
                              </a:lnTo>
                              <a:lnTo>
                                <a:pt x="43" y="13"/>
                              </a:lnTo>
                              <a:lnTo>
                                <a:pt x="43" y="11"/>
                              </a:lnTo>
                              <a:lnTo>
                                <a:pt x="41" y="10"/>
                              </a:lnTo>
                              <a:lnTo>
                                <a:pt x="41" y="8"/>
                              </a:lnTo>
                              <a:lnTo>
                                <a:pt x="41" y="7"/>
                              </a:lnTo>
                              <a:lnTo>
                                <a:pt x="41" y="5"/>
                              </a:lnTo>
                              <a:lnTo>
                                <a:pt x="39" y="5"/>
                              </a:lnTo>
                              <a:lnTo>
                                <a:pt x="38" y="3"/>
                              </a:lnTo>
                              <a:lnTo>
                                <a:pt x="36" y="3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2" y="1"/>
                              </a:lnTo>
                              <a:lnTo>
                                <a:pt x="30" y="1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8" name="Freeform 2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9" y="2341"/>
                          <a:ext cx="20" cy="18"/>
                        </a:xfrm>
                        <a:custGeom>
                          <a:avLst/>
                          <a:gdLst>
                            <a:gd name="T0" fmla="*/ 11 w 20"/>
                            <a:gd name="T1" fmla="*/ 1 h 18"/>
                            <a:gd name="T2" fmla="*/ 7 w 20"/>
                            <a:gd name="T3" fmla="*/ 1 h 18"/>
                            <a:gd name="T4" fmla="*/ 5 w 20"/>
                            <a:gd name="T5" fmla="*/ 3 h 18"/>
                            <a:gd name="T6" fmla="*/ 3 w 20"/>
                            <a:gd name="T7" fmla="*/ 3 h 18"/>
                            <a:gd name="T8" fmla="*/ 1 w 20"/>
                            <a:gd name="T9" fmla="*/ 5 h 18"/>
                            <a:gd name="T10" fmla="*/ 1 w 20"/>
                            <a:gd name="T11" fmla="*/ 8 h 18"/>
                            <a:gd name="T12" fmla="*/ 0 w 20"/>
                            <a:gd name="T13" fmla="*/ 9 h 18"/>
                            <a:gd name="T14" fmla="*/ 0 w 20"/>
                            <a:gd name="T15" fmla="*/ 11 h 18"/>
                            <a:gd name="T16" fmla="*/ 0 w 20"/>
                            <a:gd name="T17" fmla="*/ 13 h 18"/>
                            <a:gd name="T18" fmla="*/ 0 w 20"/>
                            <a:gd name="T19" fmla="*/ 15 h 18"/>
                            <a:gd name="T20" fmla="*/ 1 w 20"/>
                            <a:gd name="T21" fmla="*/ 16 h 18"/>
                            <a:gd name="T22" fmla="*/ 2 w 20"/>
                            <a:gd name="T23" fmla="*/ 16 h 18"/>
                            <a:gd name="T24" fmla="*/ 3 w 20"/>
                            <a:gd name="T25" fmla="*/ 17 h 18"/>
                            <a:gd name="T26" fmla="*/ 5 w 20"/>
                            <a:gd name="T27" fmla="*/ 17 h 18"/>
                            <a:gd name="T28" fmla="*/ 7 w 20"/>
                            <a:gd name="T29" fmla="*/ 17 h 18"/>
                            <a:gd name="T30" fmla="*/ 8 w 20"/>
                            <a:gd name="T31" fmla="*/ 17 h 18"/>
                            <a:gd name="T32" fmla="*/ 10 w 20"/>
                            <a:gd name="T33" fmla="*/ 16 h 18"/>
                            <a:gd name="T34" fmla="*/ 11 w 20"/>
                            <a:gd name="T35" fmla="*/ 16 h 18"/>
                            <a:gd name="T36" fmla="*/ 12 w 20"/>
                            <a:gd name="T37" fmla="*/ 16 h 18"/>
                            <a:gd name="T38" fmla="*/ 14 w 20"/>
                            <a:gd name="T39" fmla="*/ 16 h 18"/>
                            <a:gd name="T40" fmla="*/ 16 w 20"/>
                            <a:gd name="T41" fmla="*/ 14 h 18"/>
                            <a:gd name="T42" fmla="*/ 16 w 20"/>
                            <a:gd name="T43" fmla="*/ 13 h 18"/>
                            <a:gd name="T44" fmla="*/ 18 w 20"/>
                            <a:gd name="T45" fmla="*/ 11 h 18"/>
                            <a:gd name="T46" fmla="*/ 18 w 20"/>
                            <a:gd name="T47" fmla="*/ 9 h 18"/>
                            <a:gd name="T48" fmla="*/ 19 w 20"/>
                            <a:gd name="T49" fmla="*/ 7 h 18"/>
                            <a:gd name="T50" fmla="*/ 19 w 20"/>
                            <a:gd name="T51" fmla="*/ 6 h 18"/>
                            <a:gd name="T52" fmla="*/ 18 w 20"/>
                            <a:gd name="T53" fmla="*/ 5 h 18"/>
                            <a:gd name="T54" fmla="*/ 18 w 20"/>
                            <a:gd name="T55" fmla="*/ 3 h 18"/>
                            <a:gd name="T56" fmla="*/ 17 w 20"/>
                            <a:gd name="T57" fmla="*/ 1 h 18"/>
                            <a:gd name="T58" fmla="*/ 15 w 20"/>
                            <a:gd name="T59" fmla="*/ 1 h 18"/>
                            <a:gd name="T60" fmla="*/ 14 w 20"/>
                            <a:gd name="T61" fmla="*/ 1 h 18"/>
                            <a:gd name="T62" fmla="*/ 13 w 20"/>
                            <a:gd name="T63" fmla="*/ 1 h 18"/>
                            <a:gd name="T64" fmla="*/ 13 w 20"/>
                            <a:gd name="T65" fmla="*/ 0 h 1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0"/>
                            <a:gd name="T100" fmla="*/ 0 h 18"/>
                            <a:gd name="T101" fmla="*/ 20 w 20"/>
                            <a:gd name="T102" fmla="*/ 18 h 1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0" h="18">
                              <a:moveTo>
                                <a:pt x="13" y="0"/>
                              </a:moveTo>
                              <a:lnTo>
                                <a:pt x="11" y="1"/>
                              </a:lnTo>
                              <a:lnTo>
                                <a:pt x="9" y="1"/>
                              </a:lnTo>
                              <a:lnTo>
                                <a:pt x="7" y="1"/>
                              </a:lnTo>
                              <a:lnTo>
                                <a:pt x="5" y="3"/>
                              </a:lnTo>
                              <a:lnTo>
                                <a:pt x="4" y="3"/>
                              </a:lnTo>
                              <a:lnTo>
                                <a:pt x="3" y="3"/>
                              </a:lnTo>
                              <a:lnTo>
                                <a:pt x="1" y="5"/>
                              </a:lnTo>
                              <a:lnTo>
                                <a:pt x="1" y="6"/>
                              </a:lnTo>
                              <a:lnTo>
                                <a:pt x="1" y="8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0" y="13"/>
                              </a:lnTo>
                              <a:lnTo>
                                <a:pt x="0" y="15"/>
                              </a:lnTo>
                              <a:lnTo>
                                <a:pt x="1" y="15"/>
                              </a:lnTo>
                              <a:lnTo>
                                <a:pt x="1" y="16"/>
                              </a:lnTo>
                              <a:lnTo>
                                <a:pt x="2" y="16"/>
                              </a:lnTo>
                              <a:lnTo>
                                <a:pt x="3" y="16"/>
                              </a:lnTo>
                              <a:lnTo>
                                <a:pt x="3" y="17"/>
                              </a:lnTo>
                              <a:lnTo>
                                <a:pt x="5" y="17"/>
                              </a:lnTo>
                              <a:lnTo>
                                <a:pt x="7" y="17"/>
                              </a:lnTo>
                              <a:lnTo>
                                <a:pt x="8" y="17"/>
                              </a:lnTo>
                              <a:lnTo>
                                <a:pt x="10" y="16"/>
                              </a:lnTo>
                              <a:lnTo>
                                <a:pt x="11" y="16"/>
                              </a:lnTo>
                              <a:lnTo>
                                <a:pt x="12" y="16"/>
                              </a:lnTo>
                              <a:lnTo>
                                <a:pt x="14" y="16"/>
                              </a:lnTo>
                              <a:lnTo>
                                <a:pt x="16" y="14"/>
                              </a:lnTo>
                              <a:lnTo>
                                <a:pt x="16" y="13"/>
                              </a:lnTo>
                              <a:lnTo>
                                <a:pt x="18" y="11"/>
                              </a:lnTo>
                              <a:lnTo>
                                <a:pt x="18" y="9"/>
                              </a:lnTo>
                              <a:lnTo>
                                <a:pt x="19" y="7"/>
                              </a:lnTo>
                              <a:lnTo>
                                <a:pt x="19" y="6"/>
                              </a:lnTo>
                              <a:lnTo>
                                <a:pt x="19" y="5"/>
                              </a:lnTo>
                              <a:lnTo>
                                <a:pt x="18" y="5"/>
                              </a:lnTo>
                              <a:lnTo>
                                <a:pt x="18" y="3"/>
                              </a:lnTo>
                              <a:lnTo>
                                <a:pt x="18" y="1"/>
                              </a:lnTo>
                              <a:lnTo>
                                <a:pt x="17" y="1"/>
                              </a:lnTo>
                              <a:lnTo>
                                <a:pt x="15" y="1"/>
                              </a:lnTo>
                              <a:lnTo>
                                <a:pt x="14" y="1"/>
                              </a:lnTo>
                              <a:lnTo>
                                <a:pt x="13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9" name="Freeform 2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0" y="2332"/>
                          <a:ext cx="85" cy="83"/>
                        </a:xfrm>
                        <a:custGeom>
                          <a:avLst/>
                          <a:gdLst>
                            <a:gd name="T0" fmla="*/ 81 w 85"/>
                            <a:gd name="T1" fmla="*/ 23 h 83"/>
                            <a:gd name="T2" fmla="*/ 82 w 85"/>
                            <a:gd name="T3" fmla="*/ 28 h 83"/>
                            <a:gd name="T4" fmla="*/ 84 w 85"/>
                            <a:gd name="T5" fmla="*/ 29 h 83"/>
                            <a:gd name="T6" fmla="*/ 82 w 85"/>
                            <a:gd name="T7" fmla="*/ 33 h 83"/>
                            <a:gd name="T8" fmla="*/ 82 w 85"/>
                            <a:gd name="T9" fmla="*/ 35 h 83"/>
                            <a:gd name="T10" fmla="*/ 81 w 85"/>
                            <a:gd name="T11" fmla="*/ 40 h 83"/>
                            <a:gd name="T12" fmla="*/ 81 w 85"/>
                            <a:gd name="T13" fmla="*/ 46 h 83"/>
                            <a:gd name="T14" fmla="*/ 80 w 85"/>
                            <a:gd name="T15" fmla="*/ 51 h 83"/>
                            <a:gd name="T16" fmla="*/ 78 w 85"/>
                            <a:gd name="T17" fmla="*/ 57 h 83"/>
                            <a:gd name="T18" fmla="*/ 74 w 85"/>
                            <a:gd name="T19" fmla="*/ 63 h 83"/>
                            <a:gd name="T20" fmla="*/ 69 w 85"/>
                            <a:gd name="T21" fmla="*/ 68 h 83"/>
                            <a:gd name="T22" fmla="*/ 64 w 85"/>
                            <a:gd name="T23" fmla="*/ 73 h 83"/>
                            <a:gd name="T24" fmla="*/ 58 w 85"/>
                            <a:gd name="T25" fmla="*/ 76 h 83"/>
                            <a:gd name="T26" fmla="*/ 51 w 85"/>
                            <a:gd name="T27" fmla="*/ 80 h 83"/>
                            <a:gd name="T28" fmla="*/ 43 w 85"/>
                            <a:gd name="T29" fmla="*/ 82 h 83"/>
                            <a:gd name="T30" fmla="*/ 32 w 85"/>
                            <a:gd name="T31" fmla="*/ 82 h 83"/>
                            <a:gd name="T32" fmla="*/ 23 w 85"/>
                            <a:gd name="T33" fmla="*/ 81 h 83"/>
                            <a:gd name="T34" fmla="*/ 13 w 85"/>
                            <a:gd name="T35" fmla="*/ 77 h 83"/>
                            <a:gd name="T36" fmla="*/ 8 w 85"/>
                            <a:gd name="T37" fmla="*/ 72 h 83"/>
                            <a:gd name="T38" fmla="*/ 2 w 85"/>
                            <a:gd name="T39" fmla="*/ 67 h 83"/>
                            <a:gd name="T40" fmla="*/ 0 w 85"/>
                            <a:gd name="T41" fmla="*/ 63 h 83"/>
                            <a:gd name="T42" fmla="*/ 0 w 85"/>
                            <a:gd name="T43" fmla="*/ 63 h 83"/>
                            <a:gd name="T44" fmla="*/ 3 w 85"/>
                            <a:gd name="T45" fmla="*/ 64 h 83"/>
                            <a:gd name="T46" fmla="*/ 8 w 85"/>
                            <a:gd name="T47" fmla="*/ 67 h 83"/>
                            <a:gd name="T48" fmla="*/ 16 w 85"/>
                            <a:gd name="T49" fmla="*/ 69 h 83"/>
                            <a:gd name="T50" fmla="*/ 24 w 85"/>
                            <a:gd name="T51" fmla="*/ 70 h 83"/>
                            <a:gd name="T52" fmla="*/ 35 w 85"/>
                            <a:gd name="T53" fmla="*/ 68 h 83"/>
                            <a:gd name="T54" fmla="*/ 41 w 85"/>
                            <a:gd name="T55" fmla="*/ 68 h 83"/>
                            <a:gd name="T56" fmla="*/ 47 w 85"/>
                            <a:gd name="T57" fmla="*/ 65 h 83"/>
                            <a:gd name="T58" fmla="*/ 50 w 85"/>
                            <a:gd name="T59" fmla="*/ 63 h 83"/>
                            <a:gd name="T60" fmla="*/ 56 w 85"/>
                            <a:gd name="T61" fmla="*/ 59 h 83"/>
                            <a:gd name="T62" fmla="*/ 60 w 85"/>
                            <a:gd name="T63" fmla="*/ 56 h 83"/>
                            <a:gd name="T64" fmla="*/ 64 w 85"/>
                            <a:gd name="T65" fmla="*/ 52 h 83"/>
                            <a:gd name="T66" fmla="*/ 65 w 85"/>
                            <a:gd name="T67" fmla="*/ 48 h 83"/>
                            <a:gd name="T68" fmla="*/ 69 w 85"/>
                            <a:gd name="T69" fmla="*/ 42 h 83"/>
                            <a:gd name="T70" fmla="*/ 69 w 85"/>
                            <a:gd name="T71" fmla="*/ 37 h 83"/>
                            <a:gd name="T72" fmla="*/ 71 w 85"/>
                            <a:gd name="T73" fmla="*/ 32 h 83"/>
                            <a:gd name="T74" fmla="*/ 71 w 85"/>
                            <a:gd name="T75" fmla="*/ 26 h 83"/>
                            <a:gd name="T76" fmla="*/ 71 w 85"/>
                            <a:gd name="T77" fmla="*/ 22 h 83"/>
                            <a:gd name="T78" fmla="*/ 69 w 85"/>
                            <a:gd name="T79" fmla="*/ 16 h 83"/>
                            <a:gd name="T80" fmla="*/ 67 w 85"/>
                            <a:gd name="T81" fmla="*/ 9 h 83"/>
                            <a:gd name="T82" fmla="*/ 65 w 85"/>
                            <a:gd name="T83" fmla="*/ 3 h 83"/>
                            <a:gd name="T84" fmla="*/ 65 w 85"/>
                            <a:gd name="T85" fmla="*/ 0 h 83"/>
                            <a:gd name="T86" fmla="*/ 65 w 85"/>
                            <a:gd name="T87" fmla="*/ 2 h 83"/>
                            <a:gd name="T88" fmla="*/ 69 w 85"/>
                            <a:gd name="T89" fmla="*/ 4 h 83"/>
                            <a:gd name="T90" fmla="*/ 72 w 85"/>
                            <a:gd name="T91" fmla="*/ 7 h 83"/>
                            <a:gd name="T92" fmla="*/ 77 w 85"/>
                            <a:gd name="T93" fmla="*/ 12 h 83"/>
                            <a:gd name="T94" fmla="*/ 79 w 85"/>
                            <a:gd name="T95" fmla="*/ 18 h 83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3"/>
                            <a:gd name="T146" fmla="*/ 85 w 85"/>
                            <a:gd name="T147" fmla="*/ 83 h 83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3">
                              <a:moveTo>
                                <a:pt x="81" y="19"/>
                              </a:moveTo>
                              <a:lnTo>
                                <a:pt x="81" y="21"/>
                              </a:lnTo>
                              <a:lnTo>
                                <a:pt x="81" y="23"/>
                              </a:lnTo>
                              <a:lnTo>
                                <a:pt x="81" y="25"/>
                              </a:lnTo>
                              <a:lnTo>
                                <a:pt x="82" y="26"/>
                              </a:lnTo>
                              <a:lnTo>
                                <a:pt x="82" y="28"/>
                              </a:lnTo>
                              <a:lnTo>
                                <a:pt x="82" y="29"/>
                              </a:lnTo>
                              <a:lnTo>
                                <a:pt x="84" y="29"/>
                              </a:lnTo>
                              <a:lnTo>
                                <a:pt x="82" y="31"/>
                              </a:lnTo>
                              <a:lnTo>
                                <a:pt x="82" y="33"/>
                              </a:lnTo>
                              <a:lnTo>
                                <a:pt x="82" y="34"/>
                              </a:lnTo>
                              <a:lnTo>
                                <a:pt x="82" y="35"/>
                              </a:lnTo>
                              <a:lnTo>
                                <a:pt x="82" y="37"/>
                              </a:lnTo>
                              <a:lnTo>
                                <a:pt x="82" y="38"/>
                              </a:lnTo>
                              <a:lnTo>
                                <a:pt x="81" y="40"/>
                              </a:lnTo>
                              <a:lnTo>
                                <a:pt x="81" y="42"/>
                              </a:lnTo>
                              <a:lnTo>
                                <a:pt x="81" y="44"/>
                              </a:lnTo>
                              <a:lnTo>
                                <a:pt x="81" y="46"/>
                              </a:lnTo>
                              <a:lnTo>
                                <a:pt x="80" y="47"/>
                              </a:lnTo>
                              <a:lnTo>
                                <a:pt x="80" y="49"/>
                              </a:lnTo>
                              <a:lnTo>
                                <a:pt x="80" y="51"/>
                              </a:lnTo>
                              <a:lnTo>
                                <a:pt x="80" y="52"/>
                              </a:lnTo>
                              <a:lnTo>
                                <a:pt x="78" y="55"/>
                              </a:lnTo>
                              <a:lnTo>
                                <a:pt x="78" y="57"/>
                              </a:lnTo>
                              <a:lnTo>
                                <a:pt x="76" y="58"/>
                              </a:lnTo>
                              <a:lnTo>
                                <a:pt x="76" y="60"/>
                              </a:lnTo>
                              <a:lnTo>
                                <a:pt x="74" y="63"/>
                              </a:lnTo>
                              <a:lnTo>
                                <a:pt x="72" y="65"/>
                              </a:lnTo>
                              <a:lnTo>
                                <a:pt x="71" y="66"/>
                              </a:lnTo>
                              <a:lnTo>
                                <a:pt x="69" y="68"/>
                              </a:lnTo>
                              <a:lnTo>
                                <a:pt x="68" y="70"/>
                              </a:lnTo>
                              <a:lnTo>
                                <a:pt x="66" y="72"/>
                              </a:lnTo>
                              <a:lnTo>
                                <a:pt x="64" y="73"/>
                              </a:lnTo>
                              <a:lnTo>
                                <a:pt x="63" y="73"/>
                              </a:lnTo>
                              <a:lnTo>
                                <a:pt x="60" y="75"/>
                              </a:lnTo>
                              <a:lnTo>
                                <a:pt x="58" y="76"/>
                              </a:lnTo>
                              <a:lnTo>
                                <a:pt x="56" y="78"/>
                              </a:lnTo>
                              <a:lnTo>
                                <a:pt x="55" y="78"/>
                              </a:lnTo>
                              <a:lnTo>
                                <a:pt x="51" y="80"/>
                              </a:lnTo>
                              <a:lnTo>
                                <a:pt x="49" y="80"/>
                              </a:lnTo>
                              <a:lnTo>
                                <a:pt x="45" y="82"/>
                              </a:lnTo>
                              <a:lnTo>
                                <a:pt x="43" y="82"/>
                              </a:lnTo>
                              <a:lnTo>
                                <a:pt x="40" y="82"/>
                              </a:lnTo>
                              <a:lnTo>
                                <a:pt x="36" y="82"/>
                              </a:lnTo>
                              <a:lnTo>
                                <a:pt x="32" y="82"/>
                              </a:lnTo>
                              <a:lnTo>
                                <a:pt x="30" y="82"/>
                              </a:lnTo>
                              <a:lnTo>
                                <a:pt x="26" y="82"/>
                              </a:lnTo>
                              <a:lnTo>
                                <a:pt x="23" y="81"/>
                              </a:lnTo>
                              <a:lnTo>
                                <a:pt x="19" y="81"/>
                              </a:lnTo>
                              <a:lnTo>
                                <a:pt x="17" y="79"/>
                              </a:lnTo>
                              <a:lnTo>
                                <a:pt x="13" y="77"/>
                              </a:lnTo>
                              <a:lnTo>
                                <a:pt x="12" y="75"/>
                              </a:lnTo>
                              <a:lnTo>
                                <a:pt x="10" y="73"/>
                              </a:lnTo>
                              <a:lnTo>
                                <a:pt x="8" y="72"/>
                              </a:lnTo>
                              <a:lnTo>
                                <a:pt x="6" y="71"/>
                              </a:lnTo>
                              <a:lnTo>
                                <a:pt x="4" y="69"/>
                              </a:lnTo>
                              <a:lnTo>
                                <a:pt x="2" y="67"/>
                              </a:lnTo>
                              <a:lnTo>
                                <a:pt x="2" y="65"/>
                              </a:lnTo>
                              <a:lnTo>
                                <a:pt x="0" y="65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3"/>
                              </a:lnTo>
                              <a:lnTo>
                                <a:pt x="1" y="64"/>
                              </a:lnTo>
                              <a:lnTo>
                                <a:pt x="3" y="64"/>
                              </a:lnTo>
                              <a:lnTo>
                                <a:pt x="4" y="66"/>
                              </a:lnTo>
                              <a:lnTo>
                                <a:pt x="6" y="66"/>
                              </a:lnTo>
                              <a:lnTo>
                                <a:pt x="8" y="67"/>
                              </a:lnTo>
                              <a:lnTo>
                                <a:pt x="11" y="67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3" y="70"/>
                              </a:lnTo>
                              <a:lnTo>
                                <a:pt x="24" y="70"/>
                              </a:lnTo>
                              <a:lnTo>
                                <a:pt x="28" y="70"/>
                              </a:lnTo>
                              <a:lnTo>
                                <a:pt x="31" y="70"/>
                              </a:lnTo>
                              <a:lnTo>
                                <a:pt x="35" y="68"/>
                              </a:lnTo>
                              <a:lnTo>
                                <a:pt x="37" y="68"/>
                              </a:lnTo>
                              <a:lnTo>
                                <a:pt x="39" y="68"/>
                              </a:lnTo>
                              <a:lnTo>
                                <a:pt x="41" y="68"/>
                              </a:lnTo>
                              <a:lnTo>
                                <a:pt x="44" y="66"/>
                              </a:lnTo>
                              <a:lnTo>
                                <a:pt x="45" y="66"/>
                              </a:lnTo>
                              <a:lnTo>
                                <a:pt x="47" y="65"/>
                              </a:lnTo>
                              <a:lnTo>
                                <a:pt x="49" y="65"/>
                              </a:lnTo>
                              <a:lnTo>
                                <a:pt x="50" y="63"/>
                              </a:lnTo>
                              <a:lnTo>
                                <a:pt x="52" y="61"/>
                              </a:lnTo>
                              <a:lnTo>
                                <a:pt x="54" y="61"/>
                              </a:lnTo>
                              <a:lnTo>
                                <a:pt x="56" y="59"/>
                              </a:lnTo>
                              <a:lnTo>
                                <a:pt x="58" y="57"/>
                              </a:lnTo>
                              <a:lnTo>
                                <a:pt x="60" y="56"/>
                              </a:lnTo>
                              <a:lnTo>
                                <a:pt x="62" y="54"/>
                              </a:lnTo>
                              <a:lnTo>
                                <a:pt x="64" y="52"/>
                              </a:lnTo>
                              <a:lnTo>
                                <a:pt x="64" y="51"/>
                              </a:lnTo>
                              <a:lnTo>
                                <a:pt x="65" y="49"/>
                              </a:lnTo>
                              <a:lnTo>
                                <a:pt x="65" y="48"/>
                              </a:lnTo>
                              <a:lnTo>
                                <a:pt x="67" y="46"/>
                              </a:lnTo>
                              <a:lnTo>
                                <a:pt x="68" y="44"/>
                              </a:lnTo>
                              <a:lnTo>
                                <a:pt x="69" y="42"/>
                              </a:lnTo>
                              <a:lnTo>
                                <a:pt x="69" y="41"/>
                              </a:lnTo>
                              <a:lnTo>
                                <a:pt x="69" y="39"/>
                              </a:lnTo>
                              <a:lnTo>
                                <a:pt x="69" y="37"/>
                              </a:lnTo>
                              <a:lnTo>
                                <a:pt x="71" y="35"/>
                              </a:lnTo>
                              <a:lnTo>
                                <a:pt x="71" y="34"/>
                              </a:lnTo>
                              <a:lnTo>
                                <a:pt x="71" y="32"/>
                              </a:lnTo>
                              <a:lnTo>
                                <a:pt x="71" y="30"/>
                              </a:lnTo>
                              <a:lnTo>
                                <a:pt x="72" y="26"/>
                              </a:lnTo>
                              <a:lnTo>
                                <a:pt x="71" y="26"/>
                              </a:lnTo>
                              <a:lnTo>
                                <a:pt x="71" y="25"/>
                              </a:lnTo>
                              <a:lnTo>
                                <a:pt x="71" y="23"/>
                              </a:lnTo>
                              <a:lnTo>
                                <a:pt x="71" y="22"/>
                              </a:lnTo>
                              <a:lnTo>
                                <a:pt x="69" y="20"/>
                              </a:lnTo>
                              <a:lnTo>
                                <a:pt x="69" y="18"/>
                              </a:lnTo>
                              <a:lnTo>
                                <a:pt x="69" y="16"/>
                              </a:lnTo>
                              <a:lnTo>
                                <a:pt x="69" y="12"/>
                              </a:lnTo>
                              <a:lnTo>
                                <a:pt x="67" y="10"/>
                              </a:lnTo>
                              <a:lnTo>
                                <a:pt x="67" y="9"/>
                              </a:lnTo>
                              <a:lnTo>
                                <a:pt x="66" y="7"/>
                              </a:lnTo>
                              <a:lnTo>
                                <a:pt x="66" y="4"/>
                              </a:lnTo>
                              <a:lnTo>
                                <a:pt x="65" y="3"/>
                              </a:lnTo>
                              <a:lnTo>
                                <a:pt x="65" y="2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5" y="2"/>
                              </a:lnTo>
                              <a:lnTo>
                                <a:pt x="67" y="2"/>
                              </a:lnTo>
                              <a:lnTo>
                                <a:pt x="67" y="3"/>
                              </a:lnTo>
                              <a:lnTo>
                                <a:pt x="69" y="4"/>
                              </a:lnTo>
                              <a:lnTo>
                                <a:pt x="70" y="6"/>
                              </a:lnTo>
                              <a:lnTo>
                                <a:pt x="72" y="6"/>
                              </a:lnTo>
                              <a:lnTo>
                                <a:pt x="72" y="7"/>
                              </a:lnTo>
                              <a:lnTo>
                                <a:pt x="74" y="9"/>
                              </a:lnTo>
                              <a:lnTo>
                                <a:pt x="75" y="11"/>
                              </a:lnTo>
                              <a:lnTo>
                                <a:pt x="77" y="12"/>
                              </a:lnTo>
                              <a:lnTo>
                                <a:pt x="77" y="14"/>
                              </a:lnTo>
                              <a:lnTo>
                                <a:pt x="79" y="16"/>
                              </a:lnTo>
                              <a:lnTo>
                                <a:pt x="79" y="18"/>
                              </a:lnTo>
                              <a:lnTo>
                                <a:pt x="81" y="19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0" name="Freeform 2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2" y="2336"/>
                          <a:ext cx="31" cy="26"/>
                        </a:xfrm>
                        <a:custGeom>
                          <a:avLst/>
                          <a:gdLst>
                            <a:gd name="T0" fmla="*/ 17 w 31"/>
                            <a:gd name="T1" fmla="*/ 13 h 26"/>
                            <a:gd name="T2" fmla="*/ 17 w 31"/>
                            <a:gd name="T3" fmla="*/ 13 h 26"/>
                            <a:gd name="T4" fmla="*/ 30 w 31"/>
                            <a:gd name="T5" fmla="*/ 7 h 26"/>
                            <a:gd name="T6" fmla="*/ 16 w 31"/>
                            <a:gd name="T7" fmla="*/ 10 h 26"/>
                            <a:gd name="T8" fmla="*/ 11 w 31"/>
                            <a:gd name="T9" fmla="*/ 0 h 26"/>
                            <a:gd name="T10" fmla="*/ 13 w 31"/>
                            <a:gd name="T11" fmla="*/ 10 h 26"/>
                            <a:gd name="T12" fmla="*/ 0 w 31"/>
                            <a:gd name="T13" fmla="*/ 15 h 26"/>
                            <a:gd name="T14" fmla="*/ 14 w 31"/>
                            <a:gd name="T15" fmla="*/ 13 h 26"/>
                            <a:gd name="T16" fmla="*/ 19 w 31"/>
                            <a:gd name="T17" fmla="*/ 25 h 26"/>
                            <a:gd name="T18" fmla="*/ 17 w 31"/>
                            <a:gd name="T19" fmla="*/ 13 h 26"/>
                            <a:gd name="T20" fmla="*/ 17 w 31"/>
                            <a:gd name="T21" fmla="*/ 13 h 2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6"/>
                            <a:gd name="T35" fmla="*/ 31 w 31"/>
                            <a:gd name="T36" fmla="*/ 26 h 2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6">
                              <a:moveTo>
                                <a:pt x="17" y="13"/>
                              </a:moveTo>
                              <a:lnTo>
                                <a:pt x="17" y="13"/>
                              </a:lnTo>
                              <a:lnTo>
                                <a:pt x="30" y="7"/>
                              </a:lnTo>
                              <a:lnTo>
                                <a:pt x="16" y="10"/>
                              </a:lnTo>
                              <a:lnTo>
                                <a:pt x="11" y="0"/>
                              </a:lnTo>
                              <a:lnTo>
                                <a:pt x="13" y="10"/>
                              </a:lnTo>
                              <a:lnTo>
                                <a:pt x="0" y="15"/>
                              </a:lnTo>
                              <a:lnTo>
                                <a:pt x="14" y="13"/>
                              </a:lnTo>
                              <a:lnTo>
                                <a:pt x="19" y="25"/>
                              </a:lnTo>
                              <a:lnTo>
                                <a:pt x="17" y="13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1" name="Freeform 2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2" y="2331"/>
                          <a:ext cx="34" cy="36"/>
                        </a:xfrm>
                        <a:custGeom>
                          <a:avLst/>
                          <a:gdLst>
                            <a:gd name="T0" fmla="*/ 15 w 34"/>
                            <a:gd name="T1" fmla="*/ 16 h 36"/>
                            <a:gd name="T2" fmla="*/ 26 w 34"/>
                            <a:gd name="T3" fmla="*/ 0 h 36"/>
                            <a:gd name="T4" fmla="*/ 18 w 34"/>
                            <a:gd name="T5" fmla="*/ 18 h 36"/>
                            <a:gd name="T6" fmla="*/ 33 w 34"/>
                            <a:gd name="T7" fmla="*/ 28 h 36"/>
                            <a:gd name="T8" fmla="*/ 16 w 34"/>
                            <a:gd name="T9" fmla="*/ 20 h 36"/>
                            <a:gd name="T10" fmla="*/ 7 w 34"/>
                            <a:gd name="T11" fmla="*/ 35 h 36"/>
                            <a:gd name="T12" fmla="*/ 14 w 34"/>
                            <a:gd name="T13" fmla="*/ 19 h 36"/>
                            <a:gd name="T14" fmla="*/ 0 w 34"/>
                            <a:gd name="T15" fmla="*/ 10 h 36"/>
                            <a:gd name="T16" fmla="*/ 15 w 34"/>
                            <a:gd name="T17" fmla="*/ 16 h 36"/>
                            <a:gd name="T18" fmla="*/ 15 w 34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6"/>
                            <a:gd name="T32" fmla="*/ 34 w 34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6">
                              <a:moveTo>
                                <a:pt x="15" y="16"/>
                              </a:moveTo>
                              <a:lnTo>
                                <a:pt x="26" y="0"/>
                              </a:lnTo>
                              <a:lnTo>
                                <a:pt x="18" y="18"/>
                              </a:lnTo>
                              <a:lnTo>
                                <a:pt x="33" y="28"/>
                              </a:lnTo>
                              <a:lnTo>
                                <a:pt x="16" y="20"/>
                              </a:lnTo>
                              <a:lnTo>
                                <a:pt x="7" y="35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5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97" name="Group 2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36" y="1048"/>
                      <a:ext cx="189" cy="173"/>
                      <a:chOff x="291" y="2057"/>
                      <a:chExt cx="238" cy="213"/>
                    </a:xfrm>
                  </p:grpSpPr>
                  <p:grpSp>
                    <p:nvGrpSpPr>
                      <p:cNvPr id="199" name="Group 2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3" y="2057"/>
                        <a:ext cx="84" cy="81"/>
                        <a:chOff x="377" y="2331"/>
                        <a:chExt cx="93" cy="92"/>
                      </a:xfrm>
                    </p:grpSpPr>
                    <p:sp>
                      <p:nvSpPr>
                        <p:cNvPr id="215" name="Oval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7" y="2331"/>
                          <a:ext cx="93" cy="92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6" name="Freeform 2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9" y="2334"/>
                          <a:ext cx="63" cy="60"/>
                        </a:xfrm>
                        <a:custGeom>
                          <a:avLst/>
                          <a:gdLst>
                            <a:gd name="T0" fmla="*/ 35 w 63"/>
                            <a:gd name="T1" fmla="*/ 2 h 60"/>
                            <a:gd name="T2" fmla="*/ 27 w 63"/>
                            <a:gd name="T3" fmla="*/ 4 h 60"/>
                            <a:gd name="T4" fmla="*/ 19 w 63"/>
                            <a:gd name="T5" fmla="*/ 7 h 60"/>
                            <a:gd name="T6" fmla="*/ 13 w 63"/>
                            <a:gd name="T7" fmla="*/ 11 h 60"/>
                            <a:gd name="T8" fmla="*/ 7 w 63"/>
                            <a:gd name="T9" fmla="*/ 16 h 60"/>
                            <a:gd name="T10" fmla="*/ 3 w 63"/>
                            <a:gd name="T11" fmla="*/ 23 h 60"/>
                            <a:gd name="T12" fmla="*/ 0 w 63"/>
                            <a:gd name="T13" fmla="*/ 30 h 60"/>
                            <a:gd name="T14" fmla="*/ 0 w 63"/>
                            <a:gd name="T15" fmla="*/ 37 h 60"/>
                            <a:gd name="T16" fmla="*/ 0 w 63"/>
                            <a:gd name="T17" fmla="*/ 45 h 60"/>
                            <a:gd name="T18" fmla="*/ 2 w 63"/>
                            <a:gd name="T19" fmla="*/ 51 h 60"/>
                            <a:gd name="T20" fmla="*/ 5 w 63"/>
                            <a:gd name="T21" fmla="*/ 55 h 60"/>
                            <a:gd name="T22" fmla="*/ 10 w 63"/>
                            <a:gd name="T23" fmla="*/ 58 h 60"/>
                            <a:gd name="T24" fmla="*/ 15 w 63"/>
                            <a:gd name="T25" fmla="*/ 59 h 60"/>
                            <a:gd name="T26" fmla="*/ 20 w 63"/>
                            <a:gd name="T27" fmla="*/ 59 h 60"/>
                            <a:gd name="T28" fmla="*/ 26 w 63"/>
                            <a:gd name="T29" fmla="*/ 59 h 60"/>
                            <a:gd name="T30" fmla="*/ 30 w 63"/>
                            <a:gd name="T31" fmla="*/ 59 h 60"/>
                            <a:gd name="T32" fmla="*/ 34 w 63"/>
                            <a:gd name="T33" fmla="*/ 58 h 60"/>
                            <a:gd name="T34" fmla="*/ 38 w 63"/>
                            <a:gd name="T35" fmla="*/ 58 h 60"/>
                            <a:gd name="T36" fmla="*/ 43 w 63"/>
                            <a:gd name="T37" fmla="*/ 55 h 60"/>
                            <a:gd name="T38" fmla="*/ 47 w 63"/>
                            <a:gd name="T39" fmla="*/ 51 h 60"/>
                            <a:gd name="T40" fmla="*/ 52 w 63"/>
                            <a:gd name="T41" fmla="*/ 47 h 60"/>
                            <a:gd name="T42" fmla="*/ 56 w 63"/>
                            <a:gd name="T43" fmla="*/ 44 h 60"/>
                            <a:gd name="T44" fmla="*/ 58 w 63"/>
                            <a:gd name="T45" fmla="*/ 38 h 60"/>
                            <a:gd name="T46" fmla="*/ 60 w 63"/>
                            <a:gd name="T47" fmla="*/ 31 h 60"/>
                            <a:gd name="T48" fmla="*/ 62 w 63"/>
                            <a:gd name="T49" fmla="*/ 26 h 60"/>
                            <a:gd name="T50" fmla="*/ 62 w 63"/>
                            <a:gd name="T51" fmla="*/ 20 h 60"/>
                            <a:gd name="T52" fmla="*/ 60 w 63"/>
                            <a:gd name="T53" fmla="*/ 15 h 60"/>
                            <a:gd name="T54" fmla="*/ 58 w 63"/>
                            <a:gd name="T55" fmla="*/ 10 h 60"/>
                            <a:gd name="T56" fmla="*/ 56 w 63"/>
                            <a:gd name="T57" fmla="*/ 7 h 60"/>
                            <a:gd name="T58" fmla="*/ 53 w 63"/>
                            <a:gd name="T59" fmla="*/ 4 h 60"/>
                            <a:gd name="T60" fmla="*/ 48 w 63"/>
                            <a:gd name="T61" fmla="*/ 2 h 60"/>
                            <a:gd name="T62" fmla="*/ 42 w 63"/>
                            <a:gd name="T63" fmla="*/ 1 h 60"/>
                            <a:gd name="T64" fmla="*/ 40 w 63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60"/>
                            <a:gd name="T101" fmla="*/ 63 w 63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60">
                              <a:moveTo>
                                <a:pt x="40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4"/>
                              </a:lnTo>
                              <a:lnTo>
                                <a:pt x="23" y="4"/>
                              </a:lnTo>
                              <a:lnTo>
                                <a:pt x="19" y="7"/>
                              </a:lnTo>
                              <a:lnTo>
                                <a:pt x="16" y="8"/>
                              </a:lnTo>
                              <a:lnTo>
                                <a:pt x="13" y="11"/>
                              </a:lnTo>
                              <a:lnTo>
                                <a:pt x="11" y="13"/>
                              </a:lnTo>
                              <a:lnTo>
                                <a:pt x="7" y="16"/>
                              </a:lnTo>
                              <a:lnTo>
                                <a:pt x="5" y="19"/>
                              </a:lnTo>
                              <a:lnTo>
                                <a:pt x="3" y="23"/>
                              </a:lnTo>
                              <a:lnTo>
                                <a:pt x="2" y="25"/>
                              </a:lnTo>
                              <a:lnTo>
                                <a:pt x="0" y="30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5"/>
                              </a:lnTo>
                              <a:lnTo>
                                <a:pt x="0" y="48"/>
                              </a:lnTo>
                              <a:lnTo>
                                <a:pt x="2" y="51"/>
                              </a:lnTo>
                              <a:lnTo>
                                <a:pt x="3" y="53"/>
                              </a:lnTo>
                              <a:lnTo>
                                <a:pt x="5" y="55"/>
                              </a:lnTo>
                              <a:lnTo>
                                <a:pt x="8" y="56"/>
                              </a:lnTo>
                              <a:lnTo>
                                <a:pt x="10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8" y="59"/>
                              </a:lnTo>
                              <a:lnTo>
                                <a:pt x="20" y="59"/>
                              </a:lnTo>
                              <a:lnTo>
                                <a:pt x="24" y="59"/>
                              </a:lnTo>
                              <a:lnTo>
                                <a:pt x="26" y="59"/>
                              </a:lnTo>
                              <a:lnTo>
                                <a:pt x="28" y="59"/>
                              </a:lnTo>
                              <a:lnTo>
                                <a:pt x="30" y="59"/>
                              </a:lnTo>
                              <a:lnTo>
                                <a:pt x="33" y="58"/>
                              </a:lnTo>
                              <a:lnTo>
                                <a:pt x="34" y="58"/>
                              </a:lnTo>
                              <a:lnTo>
                                <a:pt x="36" y="58"/>
                              </a:lnTo>
                              <a:lnTo>
                                <a:pt x="38" y="58"/>
                              </a:lnTo>
                              <a:lnTo>
                                <a:pt x="42" y="56"/>
                              </a:lnTo>
                              <a:lnTo>
                                <a:pt x="43" y="55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1" y="49"/>
                              </a:lnTo>
                              <a:lnTo>
                                <a:pt x="52" y="47"/>
                              </a:lnTo>
                              <a:lnTo>
                                <a:pt x="54" y="45"/>
                              </a:lnTo>
                              <a:lnTo>
                                <a:pt x="56" y="44"/>
                              </a:lnTo>
                              <a:lnTo>
                                <a:pt x="58" y="40"/>
                              </a:lnTo>
                              <a:lnTo>
                                <a:pt x="58" y="38"/>
                              </a:lnTo>
                              <a:lnTo>
                                <a:pt x="59" y="35"/>
                              </a:lnTo>
                              <a:lnTo>
                                <a:pt x="60" y="31"/>
                              </a:lnTo>
                              <a:lnTo>
                                <a:pt x="62" y="28"/>
                              </a:lnTo>
                              <a:lnTo>
                                <a:pt x="62" y="26"/>
                              </a:lnTo>
                              <a:lnTo>
                                <a:pt x="62" y="22"/>
                              </a:lnTo>
                              <a:lnTo>
                                <a:pt x="62" y="20"/>
                              </a:lnTo>
                              <a:lnTo>
                                <a:pt x="62" y="16"/>
                              </a:lnTo>
                              <a:lnTo>
                                <a:pt x="60" y="15"/>
                              </a:lnTo>
                              <a:lnTo>
                                <a:pt x="60" y="12"/>
                              </a:lnTo>
                              <a:lnTo>
                                <a:pt x="58" y="10"/>
                              </a:lnTo>
                              <a:lnTo>
                                <a:pt x="58" y="7"/>
                              </a:lnTo>
                              <a:lnTo>
                                <a:pt x="56" y="7"/>
                              </a:lnTo>
                              <a:lnTo>
                                <a:pt x="55" y="5"/>
                              </a:lnTo>
                              <a:lnTo>
                                <a:pt x="53" y="4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1"/>
                              </a:lnTo>
                              <a:lnTo>
                                <a:pt x="42" y="1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7" name="Freeform 2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" y="2335"/>
                          <a:ext cx="45" cy="42"/>
                        </a:xfrm>
                        <a:custGeom>
                          <a:avLst/>
                          <a:gdLst>
                            <a:gd name="T0" fmla="*/ 26 w 45"/>
                            <a:gd name="T1" fmla="*/ 1 h 42"/>
                            <a:gd name="T2" fmla="*/ 18 w 45"/>
                            <a:gd name="T3" fmla="*/ 3 h 42"/>
                            <a:gd name="T4" fmla="*/ 13 w 45"/>
                            <a:gd name="T5" fmla="*/ 5 h 42"/>
                            <a:gd name="T6" fmla="*/ 10 w 45"/>
                            <a:gd name="T7" fmla="*/ 8 h 42"/>
                            <a:gd name="T8" fmla="*/ 6 w 45"/>
                            <a:gd name="T9" fmla="*/ 12 h 42"/>
                            <a:gd name="T10" fmla="*/ 2 w 45"/>
                            <a:gd name="T11" fmla="*/ 16 h 42"/>
                            <a:gd name="T12" fmla="*/ 0 w 45"/>
                            <a:gd name="T13" fmla="*/ 21 h 42"/>
                            <a:gd name="T14" fmla="*/ 0 w 45"/>
                            <a:gd name="T15" fmla="*/ 26 h 42"/>
                            <a:gd name="T16" fmla="*/ 0 w 45"/>
                            <a:gd name="T17" fmla="*/ 31 h 42"/>
                            <a:gd name="T18" fmla="*/ 1 w 45"/>
                            <a:gd name="T19" fmla="*/ 35 h 42"/>
                            <a:gd name="T20" fmla="*/ 4 w 45"/>
                            <a:gd name="T21" fmla="*/ 38 h 42"/>
                            <a:gd name="T22" fmla="*/ 8 w 45"/>
                            <a:gd name="T23" fmla="*/ 40 h 42"/>
                            <a:gd name="T24" fmla="*/ 11 w 45"/>
                            <a:gd name="T25" fmla="*/ 41 h 42"/>
                            <a:gd name="T26" fmla="*/ 15 w 45"/>
                            <a:gd name="T27" fmla="*/ 41 h 42"/>
                            <a:gd name="T28" fmla="*/ 18 w 45"/>
                            <a:gd name="T29" fmla="*/ 41 h 42"/>
                            <a:gd name="T30" fmla="*/ 21 w 45"/>
                            <a:gd name="T31" fmla="*/ 41 h 42"/>
                            <a:gd name="T32" fmla="*/ 24 w 45"/>
                            <a:gd name="T33" fmla="*/ 39 h 42"/>
                            <a:gd name="T34" fmla="*/ 27 w 45"/>
                            <a:gd name="T35" fmla="*/ 39 h 42"/>
                            <a:gd name="T36" fmla="*/ 30 w 45"/>
                            <a:gd name="T37" fmla="*/ 38 h 42"/>
                            <a:gd name="T38" fmla="*/ 34 w 45"/>
                            <a:gd name="T39" fmla="*/ 35 h 42"/>
                            <a:gd name="T40" fmla="*/ 36 w 45"/>
                            <a:gd name="T41" fmla="*/ 33 h 42"/>
                            <a:gd name="T42" fmla="*/ 39 w 45"/>
                            <a:gd name="T43" fmla="*/ 30 h 42"/>
                            <a:gd name="T44" fmla="*/ 40 w 45"/>
                            <a:gd name="T45" fmla="*/ 26 h 42"/>
                            <a:gd name="T46" fmla="*/ 42 w 45"/>
                            <a:gd name="T47" fmla="*/ 22 h 42"/>
                            <a:gd name="T48" fmla="*/ 44 w 45"/>
                            <a:gd name="T49" fmla="*/ 16 h 42"/>
                            <a:gd name="T50" fmla="*/ 44 w 45"/>
                            <a:gd name="T51" fmla="*/ 13 h 42"/>
                            <a:gd name="T52" fmla="*/ 42 w 45"/>
                            <a:gd name="T53" fmla="*/ 11 h 42"/>
                            <a:gd name="T54" fmla="*/ 41 w 45"/>
                            <a:gd name="T55" fmla="*/ 7 h 42"/>
                            <a:gd name="T56" fmla="*/ 39 w 45"/>
                            <a:gd name="T57" fmla="*/ 5 h 42"/>
                            <a:gd name="T58" fmla="*/ 36 w 45"/>
                            <a:gd name="T59" fmla="*/ 3 h 42"/>
                            <a:gd name="T60" fmla="*/ 34 w 45"/>
                            <a:gd name="T61" fmla="*/ 1 h 42"/>
                            <a:gd name="T62" fmla="*/ 30 w 45"/>
                            <a:gd name="T63" fmla="*/ 1 h 42"/>
                            <a:gd name="T64" fmla="*/ 29 w 45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5"/>
                            <a:gd name="T100" fmla="*/ 0 h 42"/>
                            <a:gd name="T101" fmla="*/ 45 w 45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5" h="42">
                              <a:moveTo>
                                <a:pt x="29" y="0"/>
                              </a:moveTo>
                              <a:lnTo>
                                <a:pt x="26" y="1"/>
                              </a:lnTo>
                              <a:lnTo>
                                <a:pt x="22" y="1"/>
                              </a:lnTo>
                              <a:lnTo>
                                <a:pt x="18" y="3"/>
                              </a:lnTo>
                              <a:lnTo>
                                <a:pt x="16" y="3"/>
                              </a:lnTo>
                              <a:lnTo>
                                <a:pt x="13" y="5"/>
                              </a:lnTo>
                              <a:lnTo>
                                <a:pt x="11" y="6"/>
                              </a:lnTo>
                              <a:lnTo>
                                <a:pt x="10" y="8"/>
                              </a:lnTo>
                              <a:lnTo>
                                <a:pt x="8" y="9"/>
                              </a:lnTo>
                              <a:lnTo>
                                <a:pt x="6" y="12"/>
                              </a:lnTo>
                              <a:lnTo>
                                <a:pt x="4" y="14"/>
                              </a:lnTo>
                              <a:lnTo>
                                <a:pt x="2" y="16"/>
                              </a:lnTo>
                              <a:lnTo>
                                <a:pt x="2" y="17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8"/>
                              </a:lnTo>
                              <a:lnTo>
                                <a:pt x="0" y="31"/>
                              </a:lnTo>
                              <a:lnTo>
                                <a:pt x="0" y="34"/>
                              </a:lnTo>
                              <a:lnTo>
                                <a:pt x="1" y="35"/>
                              </a:lnTo>
                              <a:lnTo>
                                <a:pt x="3" y="36"/>
                              </a:lnTo>
                              <a:lnTo>
                                <a:pt x="4" y="38"/>
                              </a:lnTo>
                              <a:lnTo>
                                <a:pt x="6" y="39"/>
                              </a:lnTo>
                              <a:lnTo>
                                <a:pt x="8" y="40"/>
                              </a:lnTo>
                              <a:lnTo>
                                <a:pt x="10" y="40"/>
                              </a:lnTo>
                              <a:lnTo>
                                <a:pt x="11" y="41"/>
                              </a:lnTo>
                              <a:lnTo>
                                <a:pt x="13" y="41"/>
                              </a:lnTo>
                              <a:lnTo>
                                <a:pt x="15" y="41"/>
                              </a:lnTo>
                              <a:lnTo>
                                <a:pt x="16" y="41"/>
                              </a:lnTo>
                              <a:lnTo>
                                <a:pt x="18" y="41"/>
                              </a:lnTo>
                              <a:lnTo>
                                <a:pt x="20" y="41"/>
                              </a:lnTo>
                              <a:lnTo>
                                <a:pt x="21" y="41"/>
                              </a:lnTo>
                              <a:lnTo>
                                <a:pt x="23" y="39"/>
                              </a:lnTo>
                              <a:lnTo>
                                <a:pt x="24" y="39"/>
                              </a:lnTo>
                              <a:lnTo>
                                <a:pt x="26" y="39"/>
                              </a:lnTo>
                              <a:lnTo>
                                <a:pt x="27" y="39"/>
                              </a:lnTo>
                              <a:lnTo>
                                <a:pt x="29" y="38"/>
                              </a:lnTo>
                              <a:lnTo>
                                <a:pt x="30" y="38"/>
                              </a:lnTo>
                              <a:lnTo>
                                <a:pt x="32" y="36"/>
                              </a:lnTo>
                              <a:lnTo>
                                <a:pt x="34" y="35"/>
                              </a:lnTo>
                              <a:lnTo>
                                <a:pt x="36" y="34"/>
                              </a:lnTo>
                              <a:lnTo>
                                <a:pt x="36" y="33"/>
                              </a:lnTo>
                              <a:lnTo>
                                <a:pt x="37" y="31"/>
                              </a:lnTo>
                              <a:lnTo>
                                <a:pt x="39" y="30"/>
                              </a:lnTo>
                              <a:lnTo>
                                <a:pt x="40" y="28"/>
                              </a:lnTo>
                              <a:lnTo>
                                <a:pt x="40" y="26"/>
                              </a:lnTo>
                              <a:lnTo>
                                <a:pt x="42" y="23"/>
                              </a:lnTo>
                              <a:lnTo>
                                <a:pt x="42" y="22"/>
                              </a:lnTo>
                              <a:lnTo>
                                <a:pt x="44" y="18"/>
                              </a:lnTo>
                              <a:lnTo>
                                <a:pt x="44" y="16"/>
                              </a:lnTo>
                              <a:lnTo>
                                <a:pt x="44" y="15"/>
                              </a:lnTo>
                              <a:lnTo>
                                <a:pt x="44" y="13"/>
                              </a:lnTo>
                              <a:lnTo>
                                <a:pt x="44" y="11"/>
                              </a:lnTo>
                              <a:lnTo>
                                <a:pt x="42" y="11"/>
                              </a:lnTo>
                              <a:lnTo>
                                <a:pt x="42" y="9"/>
                              </a:lnTo>
                              <a:lnTo>
                                <a:pt x="41" y="7"/>
                              </a:lnTo>
                              <a:lnTo>
                                <a:pt x="41" y="5"/>
                              </a:lnTo>
                              <a:lnTo>
                                <a:pt x="39" y="5"/>
                              </a:lnTo>
                              <a:lnTo>
                                <a:pt x="38" y="3"/>
                              </a:lnTo>
                              <a:lnTo>
                                <a:pt x="36" y="3"/>
                              </a:lnTo>
                              <a:lnTo>
                                <a:pt x="36" y="1"/>
                              </a:lnTo>
                              <a:lnTo>
                                <a:pt x="34" y="1"/>
                              </a:lnTo>
                              <a:lnTo>
                                <a:pt x="32" y="1"/>
                              </a:lnTo>
                              <a:lnTo>
                                <a:pt x="30" y="1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8" name="Freeform 2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3" y="2348"/>
                          <a:ext cx="21" cy="18"/>
                        </a:xfrm>
                        <a:custGeom>
                          <a:avLst/>
                          <a:gdLst>
                            <a:gd name="T0" fmla="*/ 12 w 21"/>
                            <a:gd name="T1" fmla="*/ 1 h 18"/>
                            <a:gd name="T2" fmla="*/ 8 w 21"/>
                            <a:gd name="T3" fmla="*/ 1 h 18"/>
                            <a:gd name="T4" fmla="*/ 5 w 21"/>
                            <a:gd name="T5" fmla="*/ 3 h 18"/>
                            <a:gd name="T6" fmla="*/ 3 w 21"/>
                            <a:gd name="T7" fmla="*/ 3 h 18"/>
                            <a:gd name="T8" fmla="*/ 1 w 21"/>
                            <a:gd name="T9" fmla="*/ 5 h 18"/>
                            <a:gd name="T10" fmla="*/ 1 w 21"/>
                            <a:gd name="T11" fmla="*/ 7 h 18"/>
                            <a:gd name="T12" fmla="*/ 0 w 21"/>
                            <a:gd name="T13" fmla="*/ 9 h 18"/>
                            <a:gd name="T14" fmla="*/ 0 w 21"/>
                            <a:gd name="T15" fmla="*/ 11 h 18"/>
                            <a:gd name="T16" fmla="*/ 0 w 21"/>
                            <a:gd name="T17" fmla="*/ 13 h 18"/>
                            <a:gd name="T18" fmla="*/ 0 w 21"/>
                            <a:gd name="T19" fmla="*/ 15 h 18"/>
                            <a:gd name="T20" fmla="*/ 1 w 21"/>
                            <a:gd name="T21" fmla="*/ 17 h 18"/>
                            <a:gd name="T22" fmla="*/ 2 w 21"/>
                            <a:gd name="T23" fmla="*/ 17 h 18"/>
                            <a:gd name="T24" fmla="*/ 4 w 21"/>
                            <a:gd name="T25" fmla="*/ 17 h 18"/>
                            <a:gd name="T26" fmla="*/ 5 w 21"/>
                            <a:gd name="T27" fmla="*/ 17 h 18"/>
                            <a:gd name="T28" fmla="*/ 7 w 21"/>
                            <a:gd name="T29" fmla="*/ 17 h 18"/>
                            <a:gd name="T30" fmla="*/ 9 w 21"/>
                            <a:gd name="T31" fmla="*/ 17 h 18"/>
                            <a:gd name="T32" fmla="*/ 11 w 21"/>
                            <a:gd name="T33" fmla="*/ 16 h 18"/>
                            <a:gd name="T34" fmla="*/ 11 w 21"/>
                            <a:gd name="T35" fmla="*/ 16 h 18"/>
                            <a:gd name="T36" fmla="*/ 13 w 21"/>
                            <a:gd name="T37" fmla="*/ 16 h 18"/>
                            <a:gd name="T38" fmla="*/ 15 w 21"/>
                            <a:gd name="T39" fmla="*/ 16 h 18"/>
                            <a:gd name="T40" fmla="*/ 16 w 21"/>
                            <a:gd name="T41" fmla="*/ 14 h 18"/>
                            <a:gd name="T42" fmla="*/ 16 w 21"/>
                            <a:gd name="T43" fmla="*/ 13 h 18"/>
                            <a:gd name="T44" fmla="*/ 18 w 21"/>
                            <a:gd name="T45" fmla="*/ 11 h 18"/>
                            <a:gd name="T46" fmla="*/ 19 w 21"/>
                            <a:gd name="T47" fmla="*/ 9 h 18"/>
                            <a:gd name="T48" fmla="*/ 19 w 21"/>
                            <a:gd name="T49" fmla="*/ 7 h 18"/>
                            <a:gd name="T50" fmla="*/ 19 w 21"/>
                            <a:gd name="T51" fmla="*/ 6 h 18"/>
                            <a:gd name="T52" fmla="*/ 19 w 21"/>
                            <a:gd name="T53" fmla="*/ 4 h 18"/>
                            <a:gd name="T54" fmla="*/ 19 w 21"/>
                            <a:gd name="T55" fmla="*/ 3 h 18"/>
                            <a:gd name="T56" fmla="*/ 17 w 21"/>
                            <a:gd name="T57" fmla="*/ 2 h 18"/>
                            <a:gd name="T58" fmla="*/ 16 w 21"/>
                            <a:gd name="T59" fmla="*/ 2 h 18"/>
                            <a:gd name="T60" fmla="*/ 14 w 21"/>
                            <a:gd name="T61" fmla="*/ 1 h 18"/>
                            <a:gd name="T62" fmla="*/ 13 w 21"/>
                            <a:gd name="T63" fmla="*/ 1 h 18"/>
                            <a:gd name="T64" fmla="*/ 13 w 21"/>
                            <a:gd name="T65" fmla="*/ 0 h 1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1"/>
                            <a:gd name="T100" fmla="*/ 0 h 18"/>
                            <a:gd name="T101" fmla="*/ 21 w 21"/>
                            <a:gd name="T102" fmla="*/ 18 h 1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1" h="18">
                              <a:moveTo>
                                <a:pt x="13" y="0"/>
                              </a:move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8" y="1"/>
                              </a:lnTo>
                              <a:lnTo>
                                <a:pt x="7" y="1"/>
                              </a:lnTo>
                              <a:lnTo>
                                <a:pt x="5" y="3"/>
                              </a:lnTo>
                              <a:lnTo>
                                <a:pt x="3" y="3"/>
                              </a:lnTo>
                              <a:lnTo>
                                <a:pt x="1" y="5"/>
                              </a:lnTo>
                              <a:lnTo>
                                <a:pt x="1" y="6"/>
                              </a:lnTo>
                              <a:lnTo>
                                <a:pt x="1" y="7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5"/>
                              </a:lnTo>
                              <a:lnTo>
                                <a:pt x="1" y="15"/>
                              </a:lnTo>
                              <a:lnTo>
                                <a:pt x="1" y="17"/>
                              </a:lnTo>
                              <a:lnTo>
                                <a:pt x="2" y="17"/>
                              </a:lnTo>
                              <a:lnTo>
                                <a:pt x="4" y="17"/>
                              </a:lnTo>
                              <a:lnTo>
                                <a:pt x="5" y="17"/>
                              </a:lnTo>
                              <a:lnTo>
                                <a:pt x="7" y="17"/>
                              </a:lnTo>
                              <a:lnTo>
                                <a:pt x="9" y="17"/>
                              </a:lnTo>
                              <a:lnTo>
                                <a:pt x="11" y="16"/>
                              </a:lnTo>
                              <a:lnTo>
                                <a:pt x="13" y="16"/>
                              </a:lnTo>
                              <a:lnTo>
                                <a:pt x="15" y="16"/>
                              </a:lnTo>
                              <a:lnTo>
                                <a:pt x="16" y="14"/>
                              </a:lnTo>
                              <a:lnTo>
                                <a:pt x="16" y="13"/>
                              </a:lnTo>
                              <a:lnTo>
                                <a:pt x="18" y="11"/>
                              </a:lnTo>
                              <a:lnTo>
                                <a:pt x="19" y="9"/>
                              </a:lnTo>
                              <a:lnTo>
                                <a:pt x="20" y="7"/>
                              </a:lnTo>
                              <a:lnTo>
                                <a:pt x="19" y="7"/>
                              </a:lnTo>
                              <a:lnTo>
                                <a:pt x="19" y="6"/>
                              </a:lnTo>
                              <a:lnTo>
                                <a:pt x="19" y="4"/>
                              </a:lnTo>
                              <a:lnTo>
                                <a:pt x="19" y="3"/>
                              </a:lnTo>
                              <a:lnTo>
                                <a:pt x="19" y="2"/>
                              </a:lnTo>
                              <a:lnTo>
                                <a:pt x="17" y="2"/>
                              </a:lnTo>
                              <a:lnTo>
                                <a:pt x="16" y="2"/>
                              </a:lnTo>
                              <a:lnTo>
                                <a:pt x="16" y="1"/>
                              </a:lnTo>
                              <a:lnTo>
                                <a:pt x="14" y="1"/>
                              </a:lnTo>
                              <a:lnTo>
                                <a:pt x="13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9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" y="2339"/>
                          <a:ext cx="85" cy="83"/>
                        </a:xfrm>
                        <a:custGeom>
                          <a:avLst/>
                          <a:gdLst>
                            <a:gd name="T0" fmla="*/ 82 w 85"/>
                            <a:gd name="T1" fmla="*/ 24 h 83"/>
                            <a:gd name="T2" fmla="*/ 83 w 85"/>
                            <a:gd name="T3" fmla="*/ 28 h 83"/>
                            <a:gd name="T4" fmla="*/ 84 w 85"/>
                            <a:gd name="T5" fmla="*/ 29 h 83"/>
                            <a:gd name="T6" fmla="*/ 83 w 85"/>
                            <a:gd name="T7" fmla="*/ 33 h 83"/>
                            <a:gd name="T8" fmla="*/ 83 w 85"/>
                            <a:gd name="T9" fmla="*/ 36 h 83"/>
                            <a:gd name="T10" fmla="*/ 82 w 85"/>
                            <a:gd name="T11" fmla="*/ 41 h 83"/>
                            <a:gd name="T12" fmla="*/ 82 w 85"/>
                            <a:gd name="T13" fmla="*/ 46 h 83"/>
                            <a:gd name="T14" fmla="*/ 81 w 85"/>
                            <a:gd name="T15" fmla="*/ 51 h 83"/>
                            <a:gd name="T16" fmla="*/ 78 w 85"/>
                            <a:gd name="T17" fmla="*/ 57 h 83"/>
                            <a:gd name="T18" fmla="*/ 75 w 85"/>
                            <a:gd name="T19" fmla="*/ 63 h 83"/>
                            <a:gd name="T20" fmla="*/ 70 w 85"/>
                            <a:gd name="T21" fmla="*/ 68 h 83"/>
                            <a:gd name="T22" fmla="*/ 65 w 85"/>
                            <a:gd name="T23" fmla="*/ 74 h 83"/>
                            <a:gd name="T24" fmla="*/ 59 w 85"/>
                            <a:gd name="T25" fmla="*/ 77 h 83"/>
                            <a:gd name="T26" fmla="*/ 51 w 85"/>
                            <a:gd name="T27" fmla="*/ 81 h 83"/>
                            <a:gd name="T28" fmla="*/ 44 w 85"/>
                            <a:gd name="T29" fmla="*/ 82 h 83"/>
                            <a:gd name="T30" fmla="*/ 33 w 85"/>
                            <a:gd name="T31" fmla="*/ 82 h 83"/>
                            <a:gd name="T32" fmla="*/ 23 w 85"/>
                            <a:gd name="T33" fmla="*/ 81 h 83"/>
                            <a:gd name="T34" fmla="*/ 14 w 85"/>
                            <a:gd name="T35" fmla="*/ 77 h 83"/>
                            <a:gd name="T36" fmla="*/ 9 w 85"/>
                            <a:gd name="T37" fmla="*/ 72 h 83"/>
                            <a:gd name="T38" fmla="*/ 3 w 85"/>
                            <a:gd name="T39" fmla="*/ 67 h 83"/>
                            <a:gd name="T40" fmla="*/ 0 w 85"/>
                            <a:gd name="T41" fmla="*/ 63 h 83"/>
                            <a:gd name="T42" fmla="*/ 0 w 85"/>
                            <a:gd name="T43" fmla="*/ 63 h 83"/>
                            <a:gd name="T44" fmla="*/ 3 w 85"/>
                            <a:gd name="T45" fmla="*/ 64 h 83"/>
                            <a:gd name="T46" fmla="*/ 8 w 85"/>
                            <a:gd name="T47" fmla="*/ 67 h 83"/>
                            <a:gd name="T48" fmla="*/ 17 w 85"/>
                            <a:gd name="T49" fmla="*/ 69 h 83"/>
                            <a:gd name="T50" fmla="*/ 25 w 85"/>
                            <a:gd name="T51" fmla="*/ 70 h 83"/>
                            <a:gd name="T52" fmla="*/ 35 w 85"/>
                            <a:gd name="T53" fmla="*/ 68 h 83"/>
                            <a:gd name="T54" fmla="*/ 42 w 85"/>
                            <a:gd name="T55" fmla="*/ 68 h 83"/>
                            <a:gd name="T56" fmla="*/ 48 w 85"/>
                            <a:gd name="T57" fmla="*/ 65 h 83"/>
                            <a:gd name="T58" fmla="*/ 51 w 85"/>
                            <a:gd name="T59" fmla="*/ 63 h 83"/>
                            <a:gd name="T60" fmla="*/ 57 w 85"/>
                            <a:gd name="T61" fmla="*/ 59 h 83"/>
                            <a:gd name="T62" fmla="*/ 61 w 85"/>
                            <a:gd name="T63" fmla="*/ 56 h 83"/>
                            <a:gd name="T64" fmla="*/ 64 w 85"/>
                            <a:gd name="T65" fmla="*/ 52 h 83"/>
                            <a:gd name="T66" fmla="*/ 66 w 85"/>
                            <a:gd name="T67" fmla="*/ 48 h 83"/>
                            <a:gd name="T68" fmla="*/ 70 w 85"/>
                            <a:gd name="T69" fmla="*/ 43 h 83"/>
                            <a:gd name="T70" fmla="*/ 70 w 85"/>
                            <a:gd name="T71" fmla="*/ 37 h 83"/>
                            <a:gd name="T72" fmla="*/ 72 w 85"/>
                            <a:gd name="T73" fmla="*/ 32 h 83"/>
                            <a:gd name="T74" fmla="*/ 72 w 85"/>
                            <a:gd name="T75" fmla="*/ 27 h 83"/>
                            <a:gd name="T76" fmla="*/ 72 w 85"/>
                            <a:gd name="T77" fmla="*/ 22 h 83"/>
                            <a:gd name="T78" fmla="*/ 69 w 85"/>
                            <a:gd name="T79" fmla="*/ 16 h 83"/>
                            <a:gd name="T80" fmla="*/ 67 w 85"/>
                            <a:gd name="T81" fmla="*/ 9 h 83"/>
                            <a:gd name="T82" fmla="*/ 66 w 85"/>
                            <a:gd name="T83" fmla="*/ 3 h 83"/>
                            <a:gd name="T84" fmla="*/ 66 w 85"/>
                            <a:gd name="T85" fmla="*/ 0 h 83"/>
                            <a:gd name="T86" fmla="*/ 66 w 85"/>
                            <a:gd name="T87" fmla="*/ 2 h 83"/>
                            <a:gd name="T88" fmla="*/ 69 w 85"/>
                            <a:gd name="T89" fmla="*/ 5 h 83"/>
                            <a:gd name="T90" fmla="*/ 72 w 85"/>
                            <a:gd name="T91" fmla="*/ 8 h 83"/>
                            <a:gd name="T92" fmla="*/ 77 w 85"/>
                            <a:gd name="T93" fmla="*/ 13 h 83"/>
                            <a:gd name="T94" fmla="*/ 79 w 85"/>
                            <a:gd name="T95" fmla="*/ 18 h 83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3"/>
                            <a:gd name="T146" fmla="*/ 85 w 85"/>
                            <a:gd name="T147" fmla="*/ 83 h 83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3">
                              <a:moveTo>
                                <a:pt x="81" y="19"/>
                              </a:moveTo>
                              <a:lnTo>
                                <a:pt x="81" y="22"/>
                              </a:lnTo>
                              <a:lnTo>
                                <a:pt x="82" y="24"/>
                              </a:lnTo>
                              <a:lnTo>
                                <a:pt x="82" y="26"/>
                              </a:lnTo>
                              <a:lnTo>
                                <a:pt x="83" y="26"/>
                              </a:lnTo>
                              <a:lnTo>
                                <a:pt x="83" y="28"/>
                              </a:lnTo>
                              <a:lnTo>
                                <a:pt x="83" y="29"/>
                              </a:lnTo>
                              <a:lnTo>
                                <a:pt x="84" y="29"/>
                              </a:lnTo>
                              <a:lnTo>
                                <a:pt x="83" y="31"/>
                              </a:lnTo>
                              <a:lnTo>
                                <a:pt x="83" y="33"/>
                              </a:lnTo>
                              <a:lnTo>
                                <a:pt x="83" y="35"/>
                              </a:lnTo>
                              <a:lnTo>
                                <a:pt x="83" y="36"/>
                              </a:lnTo>
                              <a:lnTo>
                                <a:pt x="83" y="38"/>
                              </a:lnTo>
                              <a:lnTo>
                                <a:pt x="83" y="39"/>
                              </a:lnTo>
                              <a:lnTo>
                                <a:pt x="82" y="41"/>
                              </a:lnTo>
                              <a:lnTo>
                                <a:pt x="82" y="43"/>
                              </a:lnTo>
                              <a:lnTo>
                                <a:pt x="82" y="45"/>
                              </a:lnTo>
                              <a:lnTo>
                                <a:pt x="82" y="46"/>
                              </a:lnTo>
                              <a:lnTo>
                                <a:pt x="81" y="48"/>
                              </a:lnTo>
                              <a:lnTo>
                                <a:pt x="81" y="50"/>
                              </a:lnTo>
                              <a:lnTo>
                                <a:pt x="81" y="51"/>
                              </a:lnTo>
                              <a:lnTo>
                                <a:pt x="81" y="52"/>
                              </a:lnTo>
                              <a:lnTo>
                                <a:pt x="79" y="55"/>
                              </a:lnTo>
                              <a:lnTo>
                                <a:pt x="78" y="57"/>
                              </a:lnTo>
                              <a:lnTo>
                                <a:pt x="77" y="59"/>
                              </a:lnTo>
                              <a:lnTo>
                                <a:pt x="77" y="61"/>
                              </a:lnTo>
                              <a:lnTo>
                                <a:pt x="75" y="63"/>
                              </a:lnTo>
                              <a:lnTo>
                                <a:pt x="73" y="65"/>
                              </a:lnTo>
                              <a:lnTo>
                                <a:pt x="71" y="66"/>
                              </a:lnTo>
                              <a:lnTo>
                                <a:pt x="70" y="68"/>
                              </a:lnTo>
                              <a:lnTo>
                                <a:pt x="69" y="70"/>
                              </a:lnTo>
                              <a:lnTo>
                                <a:pt x="67" y="72"/>
                              </a:lnTo>
                              <a:lnTo>
                                <a:pt x="65" y="74"/>
                              </a:lnTo>
                              <a:lnTo>
                                <a:pt x="63" y="74"/>
                              </a:lnTo>
                              <a:lnTo>
                                <a:pt x="61" y="76"/>
                              </a:lnTo>
                              <a:lnTo>
                                <a:pt x="59" y="77"/>
                              </a:lnTo>
                              <a:lnTo>
                                <a:pt x="57" y="79"/>
                              </a:lnTo>
                              <a:lnTo>
                                <a:pt x="55" y="79"/>
                              </a:lnTo>
                              <a:lnTo>
                                <a:pt x="51" y="81"/>
                              </a:lnTo>
                              <a:lnTo>
                                <a:pt x="49" y="81"/>
                              </a:lnTo>
                              <a:lnTo>
                                <a:pt x="46" y="82"/>
                              </a:lnTo>
                              <a:lnTo>
                                <a:pt x="44" y="82"/>
                              </a:lnTo>
                              <a:lnTo>
                                <a:pt x="40" y="82"/>
                              </a:lnTo>
                              <a:lnTo>
                                <a:pt x="37" y="82"/>
                              </a:lnTo>
                              <a:lnTo>
                                <a:pt x="33" y="82"/>
                              </a:lnTo>
                              <a:lnTo>
                                <a:pt x="30" y="82"/>
                              </a:lnTo>
                              <a:lnTo>
                                <a:pt x="27" y="82"/>
                              </a:lnTo>
                              <a:lnTo>
                                <a:pt x="23" y="81"/>
                              </a:lnTo>
                              <a:lnTo>
                                <a:pt x="19" y="81"/>
                              </a:lnTo>
                              <a:lnTo>
                                <a:pt x="18" y="79"/>
                              </a:lnTo>
                              <a:lnTo>
                                <a:pt x="14" y="77"/>
                              </a:lnTo>
                              <a:lnTo>
                                <a:pt x="12" y="75"/>
                              </a:lnTo>
                              <a:lnTo>
                                <a:pt x="10" y="74"/>
                              </a:lnTo>
                              <a:lnTo>
                                <a:pt x="9" y="72"/>
                              </a:lnTo>
                              <a:lnTo>
                                <a:pt x="6" y="71"/>
                              </a:lnTo>
                              <a:lnTo>
                                <a:pt x="5" y="69"/>
                              </a:lnTo>
                              <a:lnTo>
                                <a:pt x="3" y="67"/>
                              </a:lnTo>
                              <a:lnTo>
                                <a:pt x="2" y="65"/>
                              </a:lnTo>
                              <a:lnTo>
                                <a:pt x="0" y="65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3"/>
                              </a:lnTo>
                              <a:lnTo>
                                <a:pt x="1" y="63"/>
                              </a:lnTo>
                              <a:lnTo>
                                <a:pt x="2" y="64"/>
                              </a:lnTo>
                              <a:lnTo>
                                <a:pt x="3" y="64"/>
                              </a:lnTo>
                              <a:lnTo>
                                <a:pt x="5" y="66"/>
                              </a:lnTo>
                              <a:lnTo>
                                <a:pt x="6" y="66"/>
                              </a:lnTo>
                              <a:lnTo>
                                <a:pt x="8" y="67"/>
                              </a:lnTo>
                              <a:lnTo>
                                <a:pt x="12" y="67"/>
                              </a:lnTo>
                              <a:lnTo>
                                <a:pt x="13" y="69"/>
                              </a:lnTo>
                              <a:lnTo>
                                <a:pt x="17" y="69"/>
                              </a:lnTo>
                              <a:lnTo>
                                <a:pt x="19" y="70"/>
                              </a:lnTo>
                              <a:lnTo>
                                <a:pt x="23" y="70"/>
                              </a:lnTo>
                              <a:lnTo>
                                <a:pt x="25" y="70"/>
                              </a:lnTo>
                              <a:lnTo>
                                <a:pt x="28" y="70"/>
                              </a:lnTo>
                              <a:lnTo>
                                <a:pt x="32" y="70"/>
                              </a:lnTo>
                              <a:lnTo>
                                <a:pt x="35" y="68"/>
                              </a:lnTo>
                              <a:lnTo>
                                <a:pt x="37" y="68"/>
                              </a:lnTo>
                              <a:lnTo>
                                <a:pt x="40" y="68"/>
                              </a:lnTo>
                              <a:lnTo>
                                <a:pt x="42" y="68"/>
                              </a:lnTo>
                              <a:lnTo>
                                <a:pt x="44" y="66"/>
                              </a:lnTo>
                              <a:lnTo>
                                <a:pt x="46" y="66"/>
                              </a:lnTo>
                              <a:lnTo>
                                <a:pt x="48" y="65"/>
                              </a:lnTo>
                              <a:lnTo>
                                <a:pt x="50" y="65"/>
                              </a:lnTo>
                              <a:lnTo>
                                <a:pt x="51" y="63"/>
                              </a:lnTo>
                              <a:lnTo>
                                <a:pt x="53" y="61"/>
                              </a:lnTo>
                              <a:lnTo>
                                <a:pt x="55" y="61"/>
                              </a:lnTo>
                              <a:lnTo>
                                <a:pt x="57" y="59"/>
                              </a:lnTo>
                              <a:lnTo>
                                <a:pt x="59" y="58"/>
                              </a:lnTo>
                              <a:lnTo>
                                <a:pt x="61" y="56"/>
                              </a:lnTo>
                              <a:lnTo>
                                <a:pt x="62" y="54"/>
                              </a:lnTo>
                              <a:lnTo>
                                <a:pt x="64" y="52"/>
                              </a:lnTo>
                              <a:lnTo>
                                <a:pt x="64" y="51"/>
                              </a:lnTo>
                              <a:lnTo>
                                <a:pt x="66" y="49"/>
                              </a:lnTo>
                              <a:lnTo>
                                <a:pt x="66" y="48"/>
                              </a:lnTo>
                              <a:lnTo>
                                <a:pt x="68" y="46"/>
                              </a:lnTo>
                              <a:lnTo>
                                <a:pt x="69" y="45"/>
                              </a:lnTo>
                              <a:lnTo>
                                <a:pt x="70" y="43"/>
                              </a:lnTo>
                              <a:lnTo>
                                <a:pt x="70" y="41"/>
                              </a:lnTo>
                              <a:lnTo>
                                <a:pt x="70" y="39"/>
                              </a:lnTo>
                              <a:lnTo>
                                <a:pt x="70" y="37"/>
                              </a:lnTo>
                              <a:lnTo>
                                <a:pt x="72" y="35"/>
                              </a:lnTo>
                              <a:lnTo>
                                <a:pt x="72" y="34"/>
                              </a:lnTo>
                              <a:lnTo>
                                <a:pt x="72" y="32"/>
                              </a:lnTo>
                              <a:lnTo>
                                <a:pt x="72" y="30"/>
                              </a:lnTo>
                              <a:lnTo>
                                <a:pt x="74" y="27"/>
                              </a:lnTo>
                              <a:lnTo>
                                <a:pt x="72" y="27"/>
                              </a:lnTo>
                              <a:lnTo>
                                <a:pt x="72" y="26"/>
                              </a:lnTo>
                              <a:lnTo>
                                <a:pt x="72" y="24"/>
                              </a:lnTo>
                              <a:lnTo>
                                <a:pt x="72" y="22"/>
                              </a:lnTo>
                              <a:lnTo>
                                <a:pt x="70" y="20"/>
                              </a:lnTo>
                              <a:lnTo>
                                <a:pt x="70" y="18"/>
                              </a:lnTo>
                              <a:lnTo>
                                <a:pt x="69" y="16"/>
                              </a:lnTo>
                              <a:lnTo>
                                <a:pt x="69" y="12"/>
                              </a:lnTo>
                              <a:lnTo>
                                <a:pt x="67" y="11"/>
                              </a:lnTo>
                              <a:lnTo>
                                <a:pt x="67" y="9"/>
                              </a:lnTo>
                              <a:lnTo>
                                <a:pt x="66" y="7"/>
                              </a:lnTo>
                              <a:lnTo>
                                <a:pt x="66" y="4"/>
                              </a:lnTo>
                              <a:lnTo>
                                <a:pt x="66" y="3"/>
                              </a:lnTo>
                              <a:lnTo>
                                <a:pt x="66" y="2"/>
                              </a:lnTo>
                              <a:lnTo>
                                <a:pt x="66" y="1"/>
                              </a:lnTo>
                              <a:lnTo>
                                <a:pt x="66" y="0"/>
                              </a:lnTo>
                              <a:lnTo>
                                <a:pt x="66" y="1"/>
                              </a:lnTo>
                              <a:lnTo>
                                <a:pt x="66" y="2"/>
                              </a:lnTo>
                              <a:lnTo>
                                <a:pt x="67" y="2"/>
                              </a:lnTo>
                              <a:lnTo>
                                <a:pt x="67" y="3"/>
                              </a:lnTo>
                              <a:lnTo>
                                <a:pt x="69" y="5"/>
                              </a:lnTo>
                              <a:lnTo>
                                <a:pt x="70" y="7"/>
                              </a:lnTo>
                              <a:lnTo>
                                <a:pt x="72" y="7"/>
                              </a:lnTo>
                              <a:lnTo>
                                <a:pt x="72" y="8"/>
                              </a:lnTo>
                              <a:lnTo>
                                <a:pt x="74" y="10"/>
                              </a:lnTo>
                              <a:lnTo>
                                <a:pt x="75" y="12"/>
                              </a:lnTo>
                              <a:lnTo>
                                <a:pt x="77" y="13"/>
                              </a:lnTo>
                              <a:lnTo>
                                <a:pt x="77" y="15"/>
                              </a:lnTo>
                              <a:lnTo>
                                <a:pt x="79" y="16"/>
                              </a:lnTo>
                              <a:lnTo>
                                <a:pt x="79" y="18"/>
                              </a:lnTo>
                              <a:lnTo>
                                <a:pt x="81" y="19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0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7" y="2344"/>
                          <a:ext cx="30" cy="25"/>
                        </a:xfrm>
                        <a:custGeom>
                          <a:avLst/>
                          <a:gdLst>
                            <a:gd name="T0" fmla="*/ 16 w 30"/>
                            <a:gd name="T1" fmla="*/ 11 h 25"/>
                            <a:gd name="T2" fmla="*/ 17 w 30"/>
                            <a:gd name="T3" fmla="*/ 11 h 25"/>
                            <a:gd name="T4" fmla="*/ 29 w 30"/>
                            <a:gd name="T5" fmla="*/ 6 h 25"/>
                            <a:gd name="T6" fmla="*/ 15 w 30"/>
                            <a:gd name="T7" fmla="*/ 8 h 25"/>
                            <a:gd name="T8" fmla="*/ 10 w 30"/>
                            <a:gd name="T9" fmla="*/ 0 h 25"/>
                            <a:gd name="T10" fmla="*/ 13 w 30"/>
                            <a:gd name="T11" fmla="*/ 9 h 25"/>
                            <a:gd name="T12" fmla="*/ 0 w 30"/>
                            <a:gd name="T13" fmla="*/ 14 h 25"/>
                            <a:gd name="T14" fmla="*/ 13 w 30"/>
                            <a:gd name="T15" fmla="*/ 12 h 25"/>
                            <a:gd name="T16" fmla="*/ 18 w 30"/>
                            <a:gd name="T17" fmla="*/ 24 h 25"/>
                            <a:gd name="T18" fmla="*/ 16 w 30"/>
                            <a:gd name="T19" fmla="*/ 11 h 25"/>
                            <a:gd name="T20" fmla="*/ 16 w 30"/>
                            <a:gd name="T21" fmla="*/ 11 h 2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0"/>
                            <a:gd name="T34" fmla="*/ 0 h 25"/>
                            <a:gd name="T35" fmla="*/ 30 w 30"/>
                            <a:gd name="T36" fmla="*/ 25 h 2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0" h="25">
                              <a:moveTo>
                                <a:pt x="16" y="11"/>
                              </a:moveTo>
                              <a:lnTo>
                                <a:pt x="17" y="11"/>
                              </a:lnTo>
                              <a:lnTo>
                                <a:pt x="29" y="6"/>
                              </a:lnTo>
                              <a:lnTo>
                                <a:pt x="15" y="8"/>
                              </a:lnTo>
                              <a:lnTo>
                                <a:pt x="10" y="0"/>
                              </a:lnTo>
                              <a:lnTo>
                                <a:pt x="13" y="9"/>
                              </a:lnTo>
                              <a:lnTo>
                                <a:pt x="0" y="14"/>
                              </a:lnTo>
                              <a:lnTo>
                                <a:pt x="13" y="12"/>
                              </a:lnTo>
                              <a:lnTo>
                                <a:pt x="18" y="24"/>
                              </a:lnTo>
                              <a:lnTo>
                                <a:pt x="16" y="11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1" name="Freeform 2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6" y="2338"/>
                          <a:ext cx="34" cy="36"/>
                        </a:xfrm>
                        <a:custGeom>
                          <a:avLst/>
                          <a:gdLst>
                            <a:gd name="T0" fmla="*/ 16 w 34"/>
                            <a:gd name="T1" fmla="*/ 16 h 36"/>
                            <a:gd name="T2" fmla="*/ 26 w 34"/>
                            <a:gd name="T3" fmla="*/ 0 h 36"/>
                            <a:gd name="T4" fmla="*/ 18 w 34"/>
                            <a:gd name="T5" fmla="*/ 17 h 36"/>
                            <a:gd name="T6" fmla="*/ 33 w 34"/>
                            <a:gd name="T7" fmla="*/ 28 h 36"/>
                            <a:gd name="T8" fmla="*/ 17 w 34"/>
                            <a:gd name="T9" fmla="*/ 20 h 36"/>
                            <a:gd name="T10" fmla="*/ 7 w 34"/>
                            <a:gd name="T11" fmla="*/ 35 h 36"/>
                            <a:gd name="T12" fmla="*/ 14 w 34"/>
                            <a:gd name="T13" fmla="*/ 19 h 36"/>
                            <a:gd name="T14" fmla="*/ 0 w 34"/>
                            <a:gd name="T15" fmla="*/ 11 h 36"/>
                            <a:gd name="T16" fmla="*/ 16 w 34"/>
                            <a:gd name="T17" fmla="*/ 16 h 36"/>
                            <a:gd name="T18" fmla="*/ 16 w 34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6"/>
                            <a:gd name="T32" fmla="*/ 34 w 34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6">
                              <a:moveTo>
                                <a:pt x="16" y="16"/>
                              </a:moveTo>
                              <a:lnTo>
                                <a:pt x="26" y="0"/>
                              </a:lnTo>
                              <a:lnTo>
                                <a:pt x="18" y="17"/>
                              </a:lnTo>
                              <a:lnTo>
                                <a:pt x="33" y="28"/>
                              </a:lnTo>
                              <a:lnTo>
                                <a:pt x="17" y="20"/>
                              </a:lnTo>
                              <a:lnTo>
                                <a:pt x="7" y="35"/>
                              </a:lnTo>
                              <a:lnTo>
                                <a:pt x="14" y="19"/>
                              </a:lnTo>
                              <a:lnTo>
                                <a:pt x="0" y="11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00" name="Group 2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4" y="2181"/>
                        <a:ext cx="85" cy="80"/>
                        <a:chOff x="488" y="2472"/>
                        <a:chExt cx="94" cy="91"/>
                      </a:xfrm>
                    </p:grpSpPr>
                    <p:sp>
                      <p:nvSpPr>
                        <p:cNvPr id="208" name="Oval 2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8" y="2472"/>
                          <a:ext cx="94" cy="91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9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1" y="2475"/>
                          <a:ext cx="62" cy="60"/>
                        </a:xfrm>
                        <a:custGeom>
                          <a:avLst/>
                          <a:gdLst>
                            <a:gd name="T0" fmla="*/ 35 w 62"/>
                            <a:gd name="T1" fmla="*/ 2 h 60"/>
                            <a:gd name="T2" fmla="*/ 26 w 62"/>
                            <a:gd name="T3" fmla="*/ 3 h 60"/>
                            <a:gd name="T4" fmla="*/ 19 w 62"/>
                            <a:gd name="T5" fmla="*/ 7 h 60"/>
                            <a:gd name="T6" fmla="*/ 12 w 62"/>
                            <a:gd name="T7" fmla="*/ 11 h 60"/>
                            <a:gd name="T8" fmla="*/ 7 w 62"/>
                            <a:gd name="T9" fmla="*/ 16 h 60"/>
                            <a:gd name="T10" fmla="*/ 3 w 62"/>
                            <a:gd name="T11" fmla="*/ 23 h 60"/>
                            <a:gd name="T12" fmla="*/ 0 w 62"/>
                            <a:gd name="T13" fmla="*/ 30 h 60"/>
                            <a:gd name="T14" fmla="*/ 0 w 62"/>
                            <a:gd name="T15" fmla="*/ 37 h 60"/>
                            <a:gd name="T16" fmla="*/ 0 w 62"/>
                            <a:gd name="T17" fmla="*/ 45 h 60"/>
                            <a:gd name="T18" fmla="*/ 2 w 62"/>
                            <a:gd name="T19" fmla="*/ 51 h 60"/>
                            <a:gd name="T20" fmla="*/ 5 w 62"/>
                            <a:gd name="T21" fmla="*/ 55 h 60"/>
                            <a:gd name="T22" fmla="*/ 9 w 62"/>
                            <a:gd name="T23" fmla="*/ 58 h 60"/>
                            <a:gd name="T24" fmla="*/ 15 w 62"/>
                            <a:gd name="T25" fmla="*/ 59 h 60"/>
                            <a:gd name="T26" fmla="*/ 20 w 62"/>
                            <a:gd name="T27" fmla="*/ 59 h 60"/>
                            <a:gd name="T28" fmla="*/ 25 w 62"/>
                            <a:gd name="T29" fmla="*/ 59 h 60"/>
                            <a:gd name="T30" fmla="*/ 29 w 62"/>
                            <a:gd name="T31" fmla="*/ 59 h 60"/>
                            <a:gd name="T32" fmla="*/ 34 w 62"/>
                            <a:gd name="T33" fmla="*/ 58 h 60"/>
                            <a:gd name="T34" fmla="*/ 38 w 62"/>
                            <a:gd name="T35" fmla="*/ 58 h 60"/>
                            <a:gd name="T36" fmla="*/ 43 w 62"/>
                            <a:gd name="T37" fmla="*/ 55 h 60"/>
                            <a:gd name="T38" fmla="*/ 47 w 62"/>
                            <a:gd name="T39" fmla="*/ 51 h 60"/>
                            <a:gd name="T40" fmla="*/ 51 w 62"/>
                            <a:gd name="T41" fmla="*/ 47 h 60"/>
                            <a:gd name="T42" fmla="*/ 55 w 62"/>
                            <a:gd name="T43" fmla="*/ 43 h 60"/>
                            <a:gd name="T44" fmla="*/ 57 w 62"/>
                            <a:gd name="T45" fmla="*/ 38 h 60"/>
                            <a:gd name="T46" fmla="*/ 60 w 62"/>
                            <a:gd name="T47" fmla="*/ 31 h 60"/>
                            <a:gd name="T48" fmla="*/ 61 w 62"/>
                            <a:gd name="T49" fmla="*/ 26 h 60"/>
                            <a:gd name="T50" fmla="*/ 61 w 62"/>
                            <a:gd name="T51" fmla="*/ 19 h 60"/>
                            <a:gd name="T52" fmla="*/ 60 w 62"/>
                            <a:gd name="T53" fmla="*/ 14 h 60"/>
                            <a:gd name="T54" fmla="*/ 58 w 62"/>
                            <a:gd name="T55" fmla="*/ 10 h 60"/>
                            <a:gd name="T56" fmla="*/ 56 w 62"/>
                            <a:gd name="T57" fmla="*/ 7 h 60"/>
                            <a:gd name="T58" fmla="*/ 53 w 62"/>
                            <a:gd name="T59" fmla="*/ 3 h 60"/>
                            <a:gd name="T60" fmla="*/ 47 w 62"/>
                            <a:gd name="T61" fmla="*/ 2 h 60"/>
                            <a:gd name="T62" fmla="*/ 42 w 62"/>
                            <a:gd name="T63" fmla="*/ 1 h 60"/>
                            <a:gd name="T64" fmla="*/ 40 w 62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2"/>
                            <a:gd name="T100" fmla="*/ 0 h 60"/>
                            <a:gd name="T101" fmla="*/ 62 w 62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2" h="60">
                              <a:moveTo>
                                <a:pt x="40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6" y="3"/>
                              </a:lnTo>
                              <a:lnTo>
                                <a:pt x="23" y="4"/>
                              </a:lnTo>
                              <a:lnTo>
                                <a:pt x="19" y="7"/>
                              </a:lnTo>
                              <a:lnTo>
                                <a:pt x="16" y="8"/>
                              </a:lnTo>
                              <a:lnTo>
                                <a:pt x="12" y="11"/>
                              </a:lnTo>
                              <a:lnTo>
                                <a:pt x="10" y="13"/>
                              </a:lnTo>
                              <a:lnTo>
                                <a:pt x="7" y="16"/>
                              </a:lnTo>
                              <a:lnTo>
                                <a:pt x="5" y="19"/>
                              </a:lnTo>
                              <a:lnTo>
                                <a:pt x="3" y="23"/>
                              </a:lnTo>
                              <a:lnTo>
                                <a:pt x="2" y="25"/>
                              </a:lnTo>
                              <a:lnTo>
                                <a:pt x="0" y="30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5"/>
                              </a:lnTo>
                              <a:lnTo>
                                <a:pt x="0" y="48"/>
                              </a:lnTo>
                              <a:lnTo>
                                <a:pt x="2" y="51"/>
                              </a:lnTo>
                              <a:lnTo>
                                <a:pt x="3" y="53"/>
                              </a:lnTo>
                              <a:lnTo>
                                <a:pt x="5" y="55"/>
                              </a:lnTo>
                              <a:lnTo>
                                <a:pt x="7" y="56"/>
                              </a:lnTo>
                              <a:lnTo>
                                <a:pt x="9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8" y="59"/>
                              </a:lnTo>
                              <a:lnTo>
                                <a:pt x="20" y="59"/>
                              </a:lnTo>
                              <a:lnTo>
                                <a:pt x="24" y="59"/>
                              </a:lnTo>
                              <a:lnTo>
                                <a:pt x="25" y="59"/>
                              </a:lnTo>
                              <a:lnTo>
                                <a:pt x="28" y="59"/>
                              </a:lnTo>
                              <a:lnTo>
                                <a:pt x="29" y="59"/>
                              </a:lnTo>
                              <a:lnTo>
                                <a:pt x="32" y="58"/>
                              </a:lnTo>
                              <a:lnTo>
                                <a:pt x="34" y="58"/>
                              </a:lnTo>
                              <a:lnTo>
                                <a:pt x="36" y="58"/>
                              </a:lnTo>
                              <a:lnTo>
                                <a:pt x="38" y="58"/>
                              </a:lnTo>
                              <a:lnTo>
                                <a:pt x="41" y="56"/>
                              </a:lnTo>
                              <a:lnTo>
                                <a:pt x="43" y="55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0" y="49"/>
                              </a:lnTo>
                              <a:lnTo>
                                <a:pt x="51" y="47"/>
                              </a:lnTo>
                              <a:lnTo>
                                <a:pt x="53" y="45"/>
                              </a:lnTo>
                              <a:lnTo>
                                <a:pt x="55" y="43"/>
                              </a:lnTo>
                              <a:lnTo>
                                <a:pt x="57" y="40"/>
                              </a:lnTo>
                              <a:lnTo>
                                <a:pt x="57" y="38"/>
                              </a:lnTo>
                              <a:lnTo>
                                <a:pt x="59" y="34"/>
                              </a:lnTo>
                              <a:lnTo>
                                <a:pt x="60" y="31"/>
                              </a:lnTo>
                              <a:lnTo>
                                <a:pt x="61" y="27"/>
                              </a:lnTo>
                              <a:lnTo>
                                <a:pt x="61" y="26"/>
                              </a:lnTo>
                              <a:lnTo>
                                <a:pt x="61" y="22"/>
                              </a:lnTo>
                              <a:lnTo>
                                <a:pt x="61" y="19"/>
                              </a:lnTo>
                              <a:lnTo>
                                <a:pt x="61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8" y="10"/>
                              </a:lnTo>
                              <a:lnTo>
                                <a:pt x="58" y="7"/>
                              </a:lnTo>
                              <a:lnTo>
                                <a:pt x="56" y="7"/>
                              </a:lnTo>
                              <a:lnTo>
                                <a:pt x="55" y="5"/>
                              </a:lnTo>
                              <a:lnTo>
                                <a:pt x="53" y="3"/>
                              </a:lnTo>
                              <a:lnTo>
                                <a:pt x="51" y="2"/>
                              </a:lnTo>
                              <a:lnTo>
                                <a:pt x="47" y="2"/>
                              </a:lnTo>
                              <a:lnTo>
                                <a:pt x="45" y="1"/>
                              </a:lnTo>
                              <a:lnTo>
                                <a:pt x="42" y="1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0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4" y="2475"/>
                          <a:ext cx="45" cy="43"/>
                        </a:xfrm>
                        <a:custGeom>
                          <a:avLst/>
                          <a:gdLst>
                            <a:gd name="T0" fmla="*/ 25 w 45"/>
                            <a:gd name="T1" fmla="*/ 2 h 43"/>
                            <a:gd name="T2" fmla="*/ 18 w 45"/>
                            <a:gd name="T3" fmla="*/ 4 h 43"/>
                            <a:gd name="T4" fmla="*/ 13 w 45"/>
                            <a:gd name="T5" fmla="*/ 6 h 43"/>
                            <a:gd name="T6" fmla="*/ 9 w 45"/>
                            <a:gd name="T7" fmla="*/ 9 h 43"/>
                            <a:gd name="T8" fmla="*/ 6 w 45"/>
                            <a:gd name="T9" fmla="*/ 13 h 43"/>
                            <a:gd name="T10" fmla="*/ 2 w 45"/>
                            <a:gd name="T11" fmla="*/ 17 h 43"/>
                            <a:gd name="T12" fmla="*/ 0 w 45"/>
                            <a:gd name="T13" fmla="*/ 22 h 43"/>
                            <a:gd name="T14" fmla="*/ 0 w 45"/>
                            <a:gd name="T15" fmla="*/ 27 h 43"/>
                            <a:gd name="T16" fmla="*/ 0 w 45"/>
                            <a:gd name="T17" fmla="*/ 32 h 43"/>
                            <a:gd name="T18" fmla="*/ 1 w 45"/>
                            <a:gd name="T19" fmla="*/ 36 h 43"/>
                            <a:gd name="T20" fmla="*/ 4 w 45"/>
                            <a:gd name="T21" fmla="*/ 39 h 43"/>
                            <a:gd name="T22" fmla="*/ 7 w 45"/>
                            <a:gd name="T23" fmla="*/ 41 h 43"/>
                            <a:gd name="T24" fmla="*/ 11 w 45"/>
                            <a:gd name="T25" fmla="*/ 42 h 43"/>
                            <a:gd name="T26" fmla="*/ 15 w 45"/>
                            <a:gd name="T27" fmla="*/ 42 h 43"/>
                            <a:gd name="T28" fmla="*/ 18 w 45"/>
                            <a:gd name="T29" fmla="*/ 42 h 43"/>
                            <a:gd name="T30" fmla="*/ 21 w 45"/>
                            <a:gd name="T31" fmla="*/ 42 h 43"/>
                            <a:gd name="T32" fmla="*/ 23 w 45"/>
                            <a:gd name="T33" fmla="*/ 40 h 43"/>
                            <a:gd name="T34" fmla="*/ 26 w 45"/>
                            <a:gd name="T35" fmla="*/ 40 h 43"/>
                            <a:gd name="T36" fmla="*/ 29 w 45"/>
                            <a:gd name="T37" fmla="*/ 39 h 43"/>
                            <a:gd name="T38" fmla="*/ 33 w 45"/>
                            <a:gd name="T39" fmla="*/ 36 h 43"/>
                            <a:gd name="T40" fmla="*/ 35 w 45"/>
                            <a:gd name="T41" fmla="*/ 34 h 43"/>
                            <a:gd name="T42" fmla="*/ 38 w 45"/>
                            <a:gd name="T43" fmla="*/ 30 h 43"/>
                            <a:gd name="T44" fmla="*/ 40 w 45"/>
                            <a:gd name="T45" fmla="*/ 27 h 43"/>
                            <a:gd name="T46" fmla="*/ 42 w 45"/>
                            <a:gd name="T47" fmla="*/ 23 h 43"/>
                            <a:gd name="T48" fmla="*/ 43 w 45"/>
                            <a:gd name="T49" fmla="*/ 17 h 43"/>
                            <a:gd name="T50" fmla="*/ 43 w 45"/>
                            <a:gd name="T51" fmla="*/ 14 h 43"/>
                            <a:gd name="T52" fmla="*/ 41 w 45"/>
                            <a:gd name="T53" fmla="*/ 11 h 43"/>
                            <a:gd name="T54" fmla="*/ 41 w 45"/>
                            <a:gd name="T55" fmla="*/ 8 h 43"/>
                            <a:gd name="T56" fmla="*/ 39 w 45"/>
                            <a:gd name="T57" fmla="*/ 6 h 43"/>
                            <a:gd name="T58" fmla="*/ 36 w 45"/>
                            <a:gd name="T59" fmla="*/ 4 h 43"/>
                            <a:gd name="T60" fmla="*/ 34 w 45"/>
                            <a:gd name="T61" fmla="*/ 2 h 43"/>
                            <a:gd name="T62" fmla="*/ 30 w 45"/>
                            <a:gd name="T63" fmla="*/ 2 h 43"/>
                            <a:gd name="T64" fmla="*/ 29 w 45"/>
                            <a:gd name="T65" fmla="*/ 0 h 43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5"/>
                            <a:gd name="T100" fmla="*/ 0 h 43"/>
                            <a:gd name="T101" fmla="*/ 45 w 45"/>
                            <a:gd name="T102" fmla="*/ 43 h 43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5" h="43">
                              <a:moveTo>
                                <a:pt x="29" y="0"/>
                              </a:moveTo>
                              <a:lnTo>
                                <a:pt x="25" y="2"/>
                              </a:lnTo>
                              <a:lnTo>
                                <a:pt x="22" y="2"/>
                              </a:lnTo>
                              <a:lnTo>
                                <a:pt x="18" y="4"/>
                              </a:lnTo>
                              <a:lnTo>
                                <a:pt x="16" y="4"/>
                              </a:lnTo>
                              <a:lnTo>
                                <a:pt x="13" y="6"/>
                              </a:lnTo>
                              <a:lnTo>
                                <a:pt x="11" y="7"/>
                              </a:lnTo>
                              <a:lnTo>
                                <a:pt x="9" y="9"/>
                              </a:lnTo>
                              <a:lnTo>
                                <a:pt x="7" y="10"/>
                              </a:lnTo>
                              <a:lnTo>
                                <a:pt x="6" y="13"/>
                              </a:lnTo>
                              <a:lnTo>
                                <a:pt x="4" y="14"/>
                              </a:lnTo>
                              <a:lnTo>
                                <a:pt x="2" y="17"/>
                              </a:lnTo>
                              <a:lnTo>
                                <a:pt x="2" y="18"/>
                              </a:lnTo>
                              <a:lnTo>
                                <a:pt x="0" y="22"/>
                              </a:lnTo>
                              <a:lnTo>
                                <a:pt x="0" y="24"/>
                              </a:lnTo>
                              <a:lnTo>
                                <a:pt x="0" y="27"/>
                              </a:lnTo>
                              <a:lnTo>
                                <a:pt x="0" y="29"/>
                              </a:lnTo>
                              <a:lnTo>
                                <a:pt x="0" y="32"/>
                              </a:lnTo>
                              <a:lnTo>
                                <a:pt x="0" y="34"/>
                              </a:lnTo>
                              <a:lnTo>
                                <a:pt x="1" y="36"/>
                              </a:lnTo>
                              <a:lnTo>
                                <a:pt x="3" y="37"/>
                              </a:lnTo>
                              <a:lnTo>
                                <a:pt x="4" y="39"/>
                              </a:lnTo>
                              <a:lnTo>
                                <a:pt x="6" y="40"/>
                              </a:lnTo>
                              <a:lnTo>
                                <a:pt x="7" y="41"/>
                              </a:lnTo>
                              <a:lnTo>
                                <a:pt x="9" y="41"/>
                              </a:lnTo>
                              <a:lnTo>
                                <a:pt x="11" y="42"/>
                              </a:lnTo>
                              <a:lnTo>
                                <a:pt x="13" y="42"/>
                              </a:lnTo>
                              <a:lnTo>
                                <a:pt x="15" y="42"/>
                              </a:lnTo>
                              <a:lnTo>
                                <a:pt x="16" y="42"/>
                              </a:lnTo>
                              <a:lnTo>
                                <a:pt x="18" y="42"/>
                              </a:lnTo>
                              <a:lnTo>
                                <a:pt x="19" y="42"/>
                              </a:lnTo>
                              <a:lnTo>
                                <a:pt x="21" y="42"/>
                              </a:lnTo>
                              <a:lnTo>
                                <a:pt x="23" y="40"/>
                              </a:lnTo>
                              <a:lnTo>
                                <a:pt x="25" y="40"/>
                              </a:lnTo>
                              <a:lnTo>
                                <a:pt x="26" y="40"/>
                              </a:lnTo>
                              <a:lnTo>
                                <a:pt x="28" y="39"/>
                              </a:lnTo>
                              <a:lnTo>
                                <a:pt x="29" y="39"/>
                              </a:lnTo>
                              <a:lnTo>
                                <a:pt x="31" y="37"/>
                              </a:lnTo>
                              <a:lnTo>
                                <a:pt x="33" y="36"/>
                              </a:lnTo>
                              <a:lnTo>
                                <a:pt x="35" y="34"/>
                              </a:lnTo>
                              <a:lnTo>
                                <a:pt x="37" y="32"/>
                              </a:lnTo>
                              <a:lnTo>
                                <a:pt x="38" y="30"/>
                              </a:lnTo>
                              <a:lnTo>
                                <a:pt x="40" y="29"/>
                              </a:lnTo>
                              <a:lnTo>
                                <a:pt x="40" y="27"/>
                              </a:lnTo>
                              <a:lnTo>
                                <a:pt x="42" y="24"/>
                              </a:lnTo>
                              <a:lnTo>
                                <a:pt x="42" y="23"/>
                              </a:lnTo>
                              <a:lnTo>
                                <a:pt x="44" y="19"/>
                              </a:lnTo>
                              <a:lnTo>
                                <a:pt x="43" y="17"/>
                              </a:lnTo>
                              <a:lnTo>
                                <a:pt x="43" y="15"/>
                              </a:lnTo>
                              <a:lnTo>
                                <a:pt x="43" y="14"/>
                              </a:lnTo>
                              <a:lnTo>
                                <a:pt x="43" y="12"/>
                              </a:lnTo>
                              <a:lnTo>
                                <a:pt x="41" y="11"/>
                              </a:lnTo>
                              <a:lnTo>
                                <a:pt x="41" y="10"/>
                              </a:lnTo>
                              <a:lnTo>
                                <a:pt x="41" y="8"/>
                              </a:lnTo>
                              <a:lnTo>
                                <a:pt x="41" y="6"/>
                              </a:lnTo>
                              <a:lnTo>
                                <a:pt x="39" y="6"/>
                              </a:lnTo>
                              <a:lnTo>
                                <a:pt x="38" y="4"/>
                              </a:lnTo>
                              <a:lnTo>
                                <a:pt x="36" y="4"/>
                              </a:lnTo>
                              <a:lnTo>
                                <a:pt x="36" y="2"/>
                              </a:lnTo>
                              <a:lnTo>
                                <a:pt x="34" y="2"/>
                              </a:lnTo>
                              <a:lnTo>
                                <a:pt x="32" y="2"/>
                              </a:lnTo>
                              <a:lnTo>
                                <a:pt x="30" y="2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1" name="Freeform 2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5" y="2489"/>
                          <a:ext cx="21" cy="18"/>
                        </a:xfrm>
                        <a:custGeom>
                          <a:avLst/>
                          <a:gdLst>
                            <a:gd name="T0" fmla="*/ 11 w 21"/>
                            <a:gd name="T1" fmla="*/ 1 h 18"/>
                            <a:gd name="T2" fmla="*/ 8 w 21"/>
                            <a:gd name="T3" fmla="*/ 1 h 18"/>
                            <a:gd name="T4" fmla="*/ 5 w 21"/>
                            <a:gd name="T5" fmla="*/ 3 h 18"/>
                            <a:gd name="T6" fmla="*/ 3 w 21"/>
                            <a:gd name="T7" fmla="*/ 3 h 18"/>
                            <a:gd name="T8" fmla="*/ 1 w 21"/>
                            <a:gd name="T9" fmla="*/ 5 h 18"/>
                            <a:gd name="T10" fmla="*/ 1 w 21"/>
                            <a:gd name="T11" fmla="*/ 7 h 18"/>
                            <a:gd name="T12" fmla="*/ 0 w 21"/>
                            <a:gd name="T13" fmla="*/ 9 h 18"/>
                            <a:gd name="T14" fmla="*/ 0 w 21"/>
                            <a:gd name="T15" fmla="*/ 11 h 18"/>
                            <a:gd name="T16" fmla="*/ 0 w 21"/>
                            <a:gd name="T17" fmla="*/ 13 h 18"/>
                            <a:gd name="T18" fmla="*/ 0 w 21"/>
                            <a:gd name="T19" fmla="*/ 15 h 18"/>
                            <a:gd name="T20" fmla="*/ 1 w 21"/>
                            <a:gd name="T21" fmla="*/ 16 h 18"/>
                            <a:gd name="T22" fmla="*/ 2 w 21"/>
                            <a:gd name="T23" fmla="*/ 16 h 18"/>
                            <a:gd name="T24" fmla="*/ 4 w 21"/>
                            <a:gd name="T25" fmla="*/ 17 h 18"/>
                            <a:gd name="T26" fmla="*/ 5 w 21"/>
                            <a:gd name="T27" fmla="*/ 17 h 18"/>
                            <a:gd name="T28" fmla="*/ 7 w 21"/>
                            <a:gd name="T29" fmla="*/ 17 h 18"/>
                            <a:gd name="T30" fmla="*/ 8 w 21"/>
                            <a:gd name="T31" fmla="*/ 17 h 18"/>
                            <a:gd name="T32" fmla="*/ 10 w 21"/>
                            <a:gd name="T33" fmla="*/ 16 h 18"/>
                            <a:gd name="T34" fmla="*/ 11 w 21"/>
                            <a:gd name="T35" fmla="*/ 16 h 18"/>
                            <a:gd name="T36" fmla="*/ 12 w 21"/>
                            <a:gd name="T37" fmla="*/ 16 h 18"/>
                            <a:gd name="T38" fmla="*/ 14 w 21"/>
                            <a:gd name="T39" fmla="*/ 16 h 18"/>
                            <a:gd name="T40" fmla="*/ 16 w 21"/>
                            <a:gd name="T41" fmla="*/ 14 h 18"/>
                            <a:gd name="T42" fmla="*/ 16 w 21"/>
                            <a:gd name="T43" fmla="*/ 13 h 18"/>
                            <a:gd name="T44" fmla="*/ 18 w 21"/>
                            <a:gd name="T45" fmla="*/ 11 h 18"/>
                            <a:gd name="T46" fmla="*/ 18 w 21"/>
                            <a:gd name="T47" fmla="*/ 9 h 18"/>
                            <a:gd name="T48" fmla="*/ 19 w 21"/>
                            <a:gd name="T49" fmla="*/ 7 h 18"/>
                            <a:gd name="T50" fmla="*/ 19 w 21"/>
                            <a:gd name="T51" fmla="*/ 6 h 18"/>
                            <a:gd name="T52" fmla="*/ 18 w 21"/>
                            <a:gd name="T53" fmla="*/ 4 h 18"/>
                            <a:gd name="T54" fmla="*/ 18 w 21"/>
                            <a:gd name="T55" fmla="*/ 3 h 18"/>
                            <a:gd name="T56" fmla="*/ 17 w 21"/>
                            <a:gd name="T57" fmla="*/ 1 h 18"/>
                            <a:gd name="T58" fmla="*/ 15 w 21"/>
                            <a:gd name="T59" fmla="*/ 1 h 18"/>
                            <a:gd name="T60" fmla="*/ 14 w 21"/>
                            <a:gd name="T61" fmla="*/ 1 h 18"/>
                            <a:gd name="T62" fmla="*/ 13 w 21"/>
                            <a:gd name="T63" fmla="*/ 1 h 18"/>
                            <a:gd name="T64" fmla="*/ 13 w 21"/>
                            <a:gd name="T65" fmla="*/ 0 h 1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1"/>
                            <a:gd name="T100" fmla="*/ 0 h 18"/>
                            <a:gd name="T101" fmla="*/ 21 w 21"/>
                            <a:gd name="T102" fmla="*/ 18 h 1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1" h="18">
                              <a:moveTo>
                                <a:pt x="13" y="0"/>
                              </a:moveTo>
                              <a:lnTo>
                                <a:pt x="11" y="1"/>
                              </a:lnTo>
                              <a:lnTo>
                                <a:pt x="10" y="1"/>
                              </a:lnTo>
                              <a:lnTo>
                                <a:pt x="8" y="1"/>
                              </a:lnTo>
                              <a:lnTo>
                                <a:pt x="7" y="1"/>
                              </a:lnTo>
                              <a:lnTo>
                                <a:pt x="5" y="3"/>
                              </a:lnTo>
                              <a:lnTo>
                                <a:pt x="3" y="3"/>
                              </a:lnTo>
                              <a:lnTo>
                                <a:pt x="1" y="5"/>
                              </a:lnTo>
                              <a:lnTo>
                                <a:pt x="1" y="7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0" y="13"/>
                              </a:lnTo>
                              <a:lnTo>
                                <a:pt x="0" y="15"/>
                              </a:lnTo>
                              <a:lnTo>
                                <a:pt x="1" y="15"/>
                              </a:lnTo>
                              <a:lnTo>
                                <a:pt x="1" y="16"/>
                              </a:lnTo>
                              <a:lnTo>
                                <a:pt x="2" y="16"/>
                              </a:lnTo>
                              <a:lnTo>
                                <a:pt x="4" y="16"/>
                              </a:lnTo>
                              <a:lnTo>
                                <a:pt x="4" y="17"/>
                              </a:lnTo>
                              <a:lnTo>
                                <a:pt x="5" y="17"/>
                              </a:lnTo>
                              <a:lnTo>
                                <a:pt x="7" y="17"/>
                              </a:lnTo>
                              <a:lnTo>
                                <a:pt x="8" y="17"/>
                              </a:lnTo>
                              <a:lnTo>
                                <a:pt x="10" y="16"/>
                              </a:lnTo>
                              <a:lnTo>
                                <a:pt x="11" y="16"/>
                              </a:lnTo>
                              <a:lnTo>
                                <a:pt x="12" y="16"/>
                              </a:lnTo>
                              <a:lnTo>
                                <a:pt x="14" y="16"/>
                              </a:lnTo>
                              <a:lnTo>
                                <a:pt x="16" y="14"/>
                              </a:lnTo>
                              <a:lnTo>
                                <a:pt x="16" y="13"/>
                              </a:lnTo>
                              <a:lnTo>
                                <a:pt x="18" y="11"/>
                              </a:lnTo>
                              <a:lnTo>
                                <a:pt x="18" y="9"/>
                              </a:lnTo>
                              <a:lnTo>
                                <a:pt x="20" y="7"/>
                              </a:lnTo>
                              <a:lnTo>
                                <a:pt x="19" y="7"/>
                              </a:lnTo>
                              <a:lnTo>
                                <a:pt x="19" y="6"/>
                              </a:lnTo>
                              <a:lnTo>
                                <a:pt x="19" y="4"/>
                              </a:lnTo>
                              <a:lnTo>
                                <a:pt x="18" y="4"/>
                              </a:lnTo>
                              <a:lnTo>
                                <a:pt x="18" y="3"/>
                              </a:lnTo>
                              <a:lnTo>
                                <a:pt x="18" y="1"/>
                              </a:lnTo>
                              <a:lnTo>
                                <a:pt x="17" y="1"/>
                              </a:lnTo>
                              <a:lnTo>
                                <a:pt x="15" y="1"/>
                              </a:lnTo>
                              <a:lnTo>
                                <a:pt x="14" y="1"/>
                              </a:lnTo>
                              <a:lnTo>
                                <a:pt x="13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2" name="Freeform 2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6" y="2480"/>
                          <a:ext cx="85" cy="83"/>
                        </a:xfrm>
                        <a:custGeom>
                          <a:avLst/>
                          <a:gdLst>
                            <a:gd name="T0" fmla="*/ 82 w 85"/>
                            <a:gd name="T1" fmla="*/ 23 h 83"/>
                            <a:gd name="T2" fmla="*/ 83 w 85"/>
                            <a:gd name="T3" fmla="*/ 28 h 83"/>
                            <a:gd name="T4" fmla="*/ 84 w 85"/>
                            <a:gd name="T5" fmla="*/ 29 h 83"/>
                            <a:gd name="T6" fmla="*/ 83 w 85"/>
                            <a:gd name="T7" fmla="*/ 32 h 83"/>
                            <a:gd name="T8" fmla="*/ 83 w 85"/>
                            <a:gd name="T9" fmla="*/ 35 h 83"/>
                            <a:gd name="T10" fmla="*/ 81 w 85"/>
                            <a:gd name="T11" fmla="*/ 40 h 83"/>
                            <a:gd name="T12" fmla="*/ 81 w 85"/>
                            <a:gd name="T13" fmla="*/ 45 h 83"/>
                            <a:gd name="T14" fmla="*/ 80 w 85"/>
                            <a:gd name="T15" fmla="*/ 51 h 83"/>
                            <a:gd name="T16" fmla="*/ 78 w 85"/>
                            <a:gd name="T17" fmla="*/ 57 h 83"/>
                            <a:gd name="T18" fmla="*/ 74 w 85"/>
                            <a:gd name="T19" fmla="*/ 63 h 83"/>
                            <a:gd name="T20" fmla="*/ 70 w 85"/>
                            <a:gd name="T21" fmla="*/ 68 h 83"/>
                            <a:gd name="T22" fmla="*/ 64 w 85"/>
                            <a:gd name="T23" fmla="*/ 74 h 83"/>
                            <a:gd name="T24" fmla="*/ 58 w 85"/>
                            <a:gd name="T25" fmla="*/ 77 h 83"/>
                            <a:gd name="T26" fmla="*/ 51 w 85"/>
                            <a:gd name="T27" fmla="*/ 80 h 83"/>
                            <a:gd name="T28" fmla="*/ 43 w 85"/>
                            <a:gd name="T29" fmla="*/ 82 h 83"/>
                            <a:gd name="T30" fmla="*/ 33 w 85"/>
                            <a:gd name="T31" fmla="*/ 82 h 83"/>
                            <a:gd name="T32" fmla="*/ 23 w 85"/>
                            <a:gd name="T33" fmla="*/ 81 h 83"/>
                            <a:gd name="T34" fmla="*/ 14 w 85"/>
                            <a:gd name="T35" fmla="*/ 77 h 83"/>
                            <a:gd name="T36" fmla="*/ 8 w 85"/>
                            <a:gd name="T37" fmla="*/ 72 h 83"/>
                            <a:gd name="T38" fmla="*/ 2 w 85"/>
                            <a:gd name="T39" fmla="*/ 67 h 83"/>
                            <a:gd name="T40" fmla="*/ 0 w 85"/>
                            <a:gd name="T41" fmla="*/ 63 h 83"/>
                            <a:gd name="T42" fmla="*/ 0 w 85"/>
                            <a:gd name="T43" fmla="*/ 63 h 83"/>
                            <a:gd name="T44" fmla="*/ 3 w 85"/>
                            <a:gd name="T45" fmla="*/ 64 h 83"/>
                            <a:gd name="T46" fmla="*/ 8 w 85"/>
                            <a:gd name="T47" fmla="*/ 67 h 83"/>
                            <a:gd name="T48" fmla="*/ 17 w 85"/>
                            <a:gd name="T49" fmla="*/ 69 h 83"/>
                            <a:gd name="T50" fmla="*/ 24 w 85"/>
                            <a:gd name="T51" fmla="*/ 70 h 83"/>
                            <a:gd name="T52" fmla="*/ 35 w 85"/>
                            <a:gd name="T53" fmla="*/ 68 h 83"/>
                            <a:gd name="T54" fmla="*/ 41 w 85"/>
                            <a:gd name="T55" fmla="*/ 68 h 83"/>
                            <a:gd name="T56" fmla="*/ 47 w 85"/>
                            <a:gd name="T57" fmla="*/ 64 h 83"/>
                            <a:gd name="T58" fmla="*/ 51 w 85"/>
                            <a:gd name="T59" fmla="*/ 63 h 83"/>
                            <a:gd name="T60" fmla="*/ 56 w 85"/>
                            <a:gd name="T61" fmla="*/ 59 h 83"/>
                            <a:gd name="T62" fmla="*/ 60 w 85"/>
                            <a:gd name="T63" fmla="*/ 56 h 83"/>
                            <a:gd name="T64" fmla="*/ 64 w 85"/>
                            <a:gd name="T65" fmla="*/ 52 h 83"/>
                            <a:gd name="T66" fmla="*/ 66 w 85"/>
                            <a:gd name="T67" fmla="*/ 48 h 83"/>
                            <a:gd name="T68" fmla="*/ 70 w 85"/>
                            <a:gd name="T69" fmla="*/ 43 h 83"/>
                            <a:gd name="T70" fmla="*/ 70 w 85"/>
                            <a:gd name="T71" fmla="*/ 37 h 83"/>
                            <a:gd name="T72" fmla="*/ 71 w 85"/>
                            <a:gd name="T73" fmla="*/ 32 h 83"/>
                            <a:gd name="T74" fmla="*/ 71 w 85"/>
                            <a:gd name="T75" fmla="*/ 27 h 83"/>
                            <a:gd name="T76" fmla="*/ 71 w 85"/>
                            <a:gd name="T77" fmla="*/ 22 h 83"/>
                            <a:gd name="T78" fmla="*/ 69 w 85"/>
                            <a:gd name="T79" fmla="*/ 16 h 83"/>
                            <a:gd name="T80" fmla="*/ 67 w 85"/>
                            <a:gd name="T81" fmla="*/ 9 h 83"/>
                            <a:gd name="T82" fmla="*/ 66 w 85"/>
                            <a:gd name="T83" fmla="*/ 3 h 83"/>
                            <a:gd name="T84" fmla="*/ 66 w 85"/>
                            <a:gd name="T85" fmla="*/ 0 h 83"/>
                            <a:gd name="T86" fmla="*/ 66 w 85"/>
                            <a:gd name="T87" fmla="*/ 2 h 83"/>
                            <a:gd name="T88" fmla="*/ 69 w 85"/>
                            <a:gd name="T89" fmla="*/ 4 h 83"/>
                            <a:gd name="T90" fmla="*/ 72 w 85"/>
                            <a:gd name="T91" fmla="*/ 8 h 83"/>
                            <a:gd name="T92" fmla="*/ 77 w 85"/>
                            <a:gd name="T93" fmla="*/ 12 h 83"/>
                            <a:gd name="T94" fmla="*/ 79 w 85"/>
                            <a:gd name="T95" fmla="*/ 18 h 83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3"/>
                            <a:gd name="T146" fmla="*/ 85 w 85"/>
                            <a:gd name="T147" fmla="*/ 83 h 83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3">
                              <a:moveTo>
                                <a:pt x="81" y="19"/>
                              </a:moveTo>
                              <a:lnTo>
                                <a:pt x="81" y="21"/>
                              </a:lnTo>
                              <a:lnTo>
                                <a:pt x="82" y="23"/>
                              </a:lnTo>
                              <a:lnTo>
                                <a:pt x="82" y="25"/>
                              </a:lnTo>
                              <a:lnTo>
                                <a:pt x="83" y="26"/>
                              </a:lnTo>
                              <a:lnTo>
                                <a:pt x="83" y="28"/>
                              </a:lnTo>
                              <a:lnTo>
                                <a:pt x="83" y="29"/>
                              </a:lnTo>
                              <a:lnTo>
                                <a:pt x="84" y="29"/>
                              </a:lnTo>
                              <a:lnTo>
                                <a:pt x="83" y="30"/>
                              </a:lnTo>
                              <a:lnTo>
                                <a:pt x="83" y="32"/>
                              </a:lnTo>
                              <a:lnTo>
                                <a:pt x="83" y="34"/>
                              </a:lnTo>
                              <a:lnTo>
                                <a:pt x="83" y="35"/>
                              </a:lnTo>
                              <a:lnTo>
                                <a:pt x="83" y="37"/>
                              </a:lnTo>
                              <a:lnTo>
                                <a:pt x="83" y="38"/>
                              </a:lnTo>
                              <a:lnTo>
                                <a:pt x="81" y="40"/>
                              </a:lnTo>
                              <a:lnTo>
                                <a:pt x="81" y="42"/>
                              </a:lnTo>
                              <a:lnTo>
                                <a:pt x="81" y="44"/>
                              </a:lnTo>
                              <a:lnTo>
                                <a:pt x="81" y="45"/>
                              </a:lnTo>
                              <a:lnTo>
                                <a:pt x="80" y="47"/>
                              </a:lnTo>
                              <a:lnTo>
                                <a:pt x="80" y="49"/>
                              </a:lnTo>
                              <a:lnTo>
                                <a:pt x="80" y="51"/>
                              </a:lnTo>
                              <a:lnTo>
                                <a:pt x="80" y="52"/>
                              </a:lnTo>
                              <a:lnTo>
                                <a:pt x="78" y="55"/>
                              </a:lnTo>
                              <a:lnTo>
                                <a:pt x="78" y="57"/>
                              </a:lnTo>
                              <a:lnTo>
                                <a:pt x="76" y="59"/>
                              </a:lnTo>
                              <a:lnTo>
                                <a:pt x="76" y="60"/>
                              </a:lnTo>
                              <a:lnTo>
                                <a:pt x="74" y="63"/>
                              </a:lnTo>
                              <a:lnTo>
                                <a:pt x="73" y="64"/>
                              </a:lnTo>
                              <a:lnTo>
                                <a:pt x="71" y="66"/>
                              </a:lnTo>
                              <a:lnTo>
                                <a:pt x="70" y="68"/>
                              </a:lnTo>
                              <a:lnTo>
                                <a:pt x="68" y="70"/>
                              </a:lnTo>
                              <a:lnTo>
                                <a:pt x="66" y="72"/>
                              </a:lnTo>
                              <a:lnTo>
                                <a:pt x="64" y="74"/>
                              </a:lnTo>
                              <a:lnTo>
                                <a:pt x="63" y="74"/>
                              </a:lnTo>
                              <a:lnTo>
                                <a:pt x="60" y="75"/>
                              </a:lnTo>
                              <a:lnTo>
                                <a:pt x="58" y="77"/>
                              </a:lnTo>
                              <a:lnTo>
                                <a:pt x="56" y="78"/>
                              </a:lnTo>
                              <a:lnTo>
                                <a:pt x="55" y="78"/>
                              </a:lnTo>
                              <a:lnTo>
                                <a:pt x="51" y="80"/>
                              </a:lnTo>
                              <a:lnTo>
                                <a:pt x="49" y="80"/>
                              </a:lnTo>
                              <a:lnTo>
                                <a:pt x="45" y="82"/>
                              </a:lnTo>
                              <a:lnTo>
                                <a:pt x="43" y="82"/>
                              </a:lnTo>
                              <a:lnTo>
                                <a:pt x="40" y="82"/>
                              </a:lnTo>
                              <a:lnTo>
                                <a:pt x="36" y="82"/>
                              </a:lnTo>
                              <a:lnTo>
                                <a:pt x="33" y="82"/>
                              </a:lnTo>
                              <a:lnTo>
                                <a:pt x="30" y="82"/>
                              </a:lnTo>
                              <a:lnTo>
                                <a:pt x="26" y="82"/>
                              </a:lnTo>
                              <a:lnTo>
                                <a:pt x="23" y="81"/>
                              </a:lnTo>
                              <a:lnTo>
                                <a:pt x="19" y="80"/>
                              </a:lnTo>
                              <a:lnTo>
                                <a:pt x="17" y="79"/>
                              </a:lnTo>
                              <a:lnTo>
                                <a:pt x="14" y="77"/>
                              </a:lnTo>
                              <a:lnTo>
                                <a:pt x="12" y="75"/>
                              </a:lnTo>
                              <a:lnTo>
                                <a:pt x="10" y="74"/>
                              </a:lnTo>
                              <a:lnTo>
                                <a:pt x="8" y="72"/>
                              </a:lnTo>
                              <a:lnTo>
                                <a:pt x="6" y="70"/>
                              </a:lnTo>
                              <a:lnTo>
                                <a:pt x="4" y="69"/>
                              </a:lnTo>
                              <a:lnTo>
                                <a:pt x="2" y="67"/>
                              </a:lnTo>
                              <a:lnTo>
                                <a:pt x="2" y="65"/>
                              </a:lnTo>
                              <a:lnTo>
                                <a:pt x="0" y="64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3"/>
                              </a:lnTo>
                              <a:lnTo>
                                <a:pt x="1" y="63"/>
                              </a:lnTo>
                              <a:lnTo>
                                <a:pt x="1" y="64"/>
                              </a:lnTo>
                              <a:lnTo>
                                <a:pt x="3" y="64"/>
                              </a:lnTo>
                              <a:lnTo>
                                <a:pt x="4" y="66"/>
                              </a:lnTo>
                              <a:lnTo>
                                <a:pt x="6" y="66"/>
                              </a:lnTo>
                              <a:lnTo>
                                <a:pt x="8" y="67"/>
                              </a:lnTo>
                              <a:lnTo>
                                <a:pt x="11" y="67"/>
                              </a:lnTo>
                              <a:lnTo>
                                <a:pt x="13" y="69"/>
                              </a:lnTo>
                              <a:lnTo>
                                <a:pt x="17" y="69"/>
                              </a:lnTo>
                              <a:lnTo>
                                <a:pt x="19" y="70"/>
                              </a:lnTo>
                              <a:lnTo>
                                <a:pt x="23" y="70"/>
                              </a:lnTo>
                              <a:lnTo>
                                <a:pt x="24" y="70"/>
                              </a:lnTo>
                              <a:lnTo>
                                <a:pt x="28" y="70"/>
                              </a:lnTo>
                              <a:lnTo>
                                <a:pt x="32" y="70"/>
                              </a:lnTo>
                              <a:lnTo>
                                <a:pt x="35" y="68"/>
                              </a:lnTo>
                              <a:lnTo>
                                <a:pt x="37" y="68"/>
                              </a:lnTo>
                              <a:lnTo>
                                <a:pt x="39" y="68"/>
                              </a:lnTo>
                              <a:lnTo>
                                <a:pt x="41" y="68"/>
                              </a:lnTo>
                              <a:lnTo>
                                <a:pt x="44" y="66"/>
                              </a:lnTo>
                              <a:lnTo>
                                <a:pt x="45" y="66"/>
                              </a:lnTo>
                              <a:lnTo>
                                <a:pt x="47" y="64"/>
                              </a:lnTo>
                              <a:lnTo>
                                <a:pt x="49" y="64"/>
                              </a:lnTo>
                              <a:lnTo>
                                <a:pt x="51" y="63"/>
                              </a:lnTo>
                              <a:lnTo>
                                <a:pt x="53" y="61"/>
                              </a:lnTo>
                              <a:lnTo>
                                <a:pt x="54" y="61"/>
                              </a:lnTo>
                              <a:lnTo>
                                <a:pt x="56" y="59"/>
                              </a:lnTo>
                              <a:lnTo>
                                <a:pt x="58" y="58"/>
                              </a:lnTo>
                              <a:lnTo>
                                <a:pt x="60" y="56"/>
                              </a:lnTo>
                              <a:lnTo>
                                <a:pt x="62" y="54"/>
                              </a:lnTo>
                              <a:lnTo>
                                <a:pt x="64" y="52"/>
                              </a:lnTo>
                              <a:lnTo>
                                <a:pt x="64" y="51"/>
                              </a:lnTo>
                              <a:lnTo>
                                <a:pt x="66" y="49"/>
                              </a:lnTo>
                              <a:lnTo>
                                <a:pt x="66" y="48"/>
                              </a:lnTo>
                              <a:lnTo>
                                <a:pt x="67" y="46"/>
                              </a:lnTo>
                              <a:lnTo>
                                <a:pt x="68" y="44"/>
                              </a:lnTo>
                              <a:lnTo>
                                <a:pt x="70" y="43"/>
                              </a:lnTo>
                              <a:lnTo>
                                <a:pt x="70" y="41"/>
                              </a:lnTo>
                              <a:lnTo>
                                <a:pt x="70" y="39"/>
                              </a:lnTo>
                              <a:lnTo>
                                <a:pt x="70" y="37"/>
                              </a:lnTo>
                              <a:lnTo>
                                <a:pt x="71" y="35"/>
                              </a:lnTo>
                              <a:lnTo>
                                <a:pt x="71" y="34"/>
                              </a:lnTo>
                              <a:lnTo>
                                <a:pt x="71" y="32"/>
                              </a:lnTo>
                              <a:lnTo>
                                <a:pt x="71" y="30"/>
                              </a:lnTo>
                              <a:lnTo>
                                <a:pt x="73" y="27"/>
                              </a:lnTo>
                              <a:lnTo>
                                <a:pt x="71" y="27"/>
                              </a:lnTo>
                              <a:lnTo>
                                <a:pt x="71" y="25"/>
                              </a:lnTo>
                              <a:lnTo>
                                <a:pt x="71" y="24"/>
                              </a:lnTo>
                              <a:lnTo>
                                <a:pt x="71" y="22"/>
                              </a:lnTo>
                              <a:lnTo>
                                <a:pt x="69" y="20"/>
                              </a:lnTo>
                              <a:lnTo>
                                <a:pt x="69" y="18"/>
                              </a:lnTo>
                              <a:lnTo>
                                <a:pt x="69" y="16"/>
                              </a:lnTo>
                              <a:lnTo>
                                <a:pt x="69" y="12"/>
                              </a:lnTo>
                              <a:lnTo>
                                <a:pt x="67" y="10"/>
                              </a:lnTo>
                              <a:lnTo>
                                <a:pt x="67" y="9"/>
                              </a:lnTo>
                              <a:lnTo>
                                <a:pt x="66" y="7"/>
                              </a:lnTo>
                              <a:lnTo>
                                <a:pt x="66" y="4"/>
                              </a:lnTo>
                              <a:lnTo>
                                <a:pt x="66" y="3"/>
                              </a:lnTo>
                              <a:lnTo>
                                <a:pt x="66" y="2"/>
                              </a:lnTo>
                              <a:lnTo>
                                <a:pt x="66" y="1"/>
                              </a:lnTo>
                              <a:lnTo>
                                <a:pt x="66" y="0"/>
                              </a:lnTo>
                              <a:lnTo>
                                <a:pt x="66" y="1"/>
                              </a:lnTo>
                              <a:lnTo>
                                <a:pt x="66" y="2"/>
                              </a:lnTo>
                              <a:lnTo>
                                <a:pt x="67" y="2"/>
                              </a:lnTo>
                              <a:lnTo>
                                <a:pt x="67" y="3"/>
                              </a:lnTo>
                              <a:lnTo>
                                <a:pt x="69" y="4"/>
                              </a:lnTo>
                              <a:lnTo>
                                <a:pt x="70" y="6"/>
                              </a:lnTo>
                              <a:lnTo>
                                <a:pt x="72" y="6"/>
                              </a:lnTo>
                              <a:lnTo>
                                <a:pt x="72" y="8"/>
                              </a:lnTo>
                              <a:lnTo>
                                <a:pt x="74" y="9"/>
                              </a:lnTo>
                              <a:lnTo>
                                <a:pt x="75" y="11"/>
                              </a:lnTo>
                              <a:lnTo>
                                <a:pt x="77" y="12"/>
                              </a:lnTo>
                              <a:lnTo>
                                <a:pt x="77" y="14"/>
                              </a:lnTo>
                              <a:lnTo>
                                <a:pt x="78" y="16"/>
                              </a:lnTo>
                              <a:lnTo>
                                <a:pt x="79" y="18"/>
                              </a:lnTo>
                              <a:lnTo>
                                <a:pt x="81" y="19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3" name="Freeform 2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8" y="2485"/>
                          <a:ext cx="31" cy="25"/>
                        </a:xfrm>
                        <a:custGeom>
                          <a:avLst/>
                          <a:gdLst>
                            <a:gd name="T0" fmla="*/ 17 w 31"/>
                            <a:gd name="T1" fmla="*/ 11 h 25"/>
                            <a:gd name="T2" fmla="*/ 17 w 31"/>
                            <a:gd name="T3" fmla="*/ 11 h 25"/>
                            <a:gd name="T4" fmla="*/ 30 w 31"/>
                            <a:gd name="T5" fmla="*/ 6 h 25"/>
                            <a:gd name="T6" fmla="*/ 16 w 31"/>
                            <a:gd name="T7" fmla="*/ 8 h 25"/>
                            <a:gd name="T8" fmla="*/ 11 w 31"/>
                            <a:gd name="T9" fmla="*/ 0 h 25"/>
                            <a:gd name="T10" fmla="*/ 14 w 31"/>
                            <a:gd name="T11" fmla="*/ 9 h 25"/>
                            <a:gd name="T12" fmla="*/ 0 w 31"/>
                            <a:gd name="T13" fmla="*/ 14 h 25"/>
                            <a:gd name="T14" fmla="*/ 14 w 31"/>
                            <a:gd name="T15" fmla="*/ 12 h 25"/>
                            <a:gd name="T16" fmla="*/ 19 w 31"/>
                            <a:gd name="T17" fmla="*/ 24 h 25"/>
                            <a:gd name="T18" fmla="*/ 17 w 31"/>
                            <a:gd name="T19" fmla="*/ 11 h 25"/>
                            <a:gd name="T20" fmla="*/ 17 w 31"/>
                            <a:gd name="T21" fmla="*/ 11 h 2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5"/>
                            <a:gd name="T35" fmla="*/ 31 w 31"/>
                            <a:gd name="T36" fmla="*/ 25 h 2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5">
                              <a:moveTo>
                                <a:pt x="17" y="11"/>
                              </a:moveTo>
                              <a:lnTo>
                                <a:pt x="17" y="11"/>
                              </a:lnTo>
                              <a:lnTo>
                                <a:pt x="30" y="6"/>
                              </a:lnTo>
                              <a:lnTo>
                                <a:pt x="16" y="8"/>
                              </a:lnTo>
                              <a:lnTo>
                                <a:pt x="11" y="0"/>
                              </a:lnTo>
                              <a:lnTo>
                                <a:pt x="14" y="9"/>
                              </a:lnTo>
                              <a:lnTo>
                                <a:pt x="0" y="14"/>
                              </a:lnTo>
                              <a:lnTo>
                                <a:pt x="14" y="12"/>
                              </a:lnTo>
                              <a:lnTo>
                                <a:pt x="19" y="24"/>
                              </a:lnTo>
                              <a:lnTo>
                                <a:pt x="17" y="11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14" name="Freeform 2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8" y="2479"/>
                          <a:ext cx="34" cy="36"/>
                        </a:xfrm>
                        <a:custGeom>
                          <a:avLst/>
                          <a:gdLst>
                            <a:gd name="T0" fmla="*/ 15 w 34"/>
                            <a:gd name="T1" fmla="*/ 16 h 36"/>
                            <a:gd name="T2" fmla="*/ 26 w 34"/>
                            <a:gd name="T3" fmla="*/ 0 h 36"/>
                            <a:gd name="T4" fmla="*/ 18 w 34"/>
                            <a:gd name="T5" fmla="*/ 17 h 36"/>
                            <a:gd name="T6" fmla="*/ 33 w 34"/>
                            <a:gd name="T7" fmla="*/ 28 h 36"/>
                            <a:gd name="T8" fmla="*/ 17 w 34"/>
                            <a:gd name="T9" fmla="*/ 20 h 36"/>
                            <a:gd name="T10" fmla="*/ 7 w 34"/>
                            <a:gd name="T11" fmla="*/ 35 h 36"/>
                            <a:gd name="T12" fmla="*/ 14 w 34"/>
                            <a:gd name="T13" fmla="*/ 19 h 36"/>
                            <a:gd name="T14" fmla="*/ 0 w 34"/>
                            <a:gd name="T15" fmla="*/ 10 h 36"/>
                            <a:gd name="T16" fmla="*/ 15 w 34"/>
                            <a:gd name="T17" fmla="*/ 16 h 36"/>
                            <a:gd name="T18" fmla="*/ 15 w 34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6"/>
                            <a:gd name="T32" fmla="*/ 34 w 34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6">
                              <a:moveTo>
                                <a:pt x="15" y="16"/>
                              </a:moveTo>
                              <a:lnTo>
                                <a:pt x="26" y="0"/>
                              </a:lnTo>
                              <a:lnTo>
                                <a:pt x="18" y="17"/>
                              </a:lnTo>
                              <a:lnTo>
                                <a:pt x="33" y="28"/>
                              </a:lnTo>
                              <a:lnTo>
                                <a:pt x="17" y="20"/>
                              </a:lnTo>
                              <a:lnTo>
                                <a:pt x="7" y="35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5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01" name="Group 2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1" y="2095"/>
                        <a:ext cx="184" cy="175"/>
                        <a:chOff x="320" y="2374"/>
                        <a:chExt cx="202" cy="199"/>
                      </a:xfrm>
                    </p:grpSpPr>
                    <p:sp>
                      <p:nvSpPr>
                        <p:cNvPr id="202" name="Oval 2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0" y="2374"/>
                          <a:ext cx="202" cy="199"/>
                        </a:xfrm>
                        <a:prstGeom prst="ellipse">
                          <a:avLst/>
                        </a:prstGeom>
                        <a:solidFill>
                          <a:srgbClr val="E1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3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6" y="2382"/>
                          <a:ext cx="126" cy="120"/>
                        </a:xfrm>
                        <a:custGeom>
                          <a:avLst/>
                          <a:gdLst>
                            <a:gd name="T0" fmla="*/ 72 w 126"/>
                            <a:gd name="T1" fmla="*/ 2 h 120"/>
                            <a:gd name="T2" fmla="*/ 54 w 126"/>
                            <a:gd name="T3" fmla="*/ 5 h 120"/>
                            <a:gd name="T4" fmla="*/ 39 w 126"/>
                            <a:gd name="T5" fmla="*/ 11 h 120"/>
                            <a:gd name="T6" fmla="*/ 27 w 126"/>
                            <a:gd name="T7" fmla="*/ 19 h 120"/>
                            <a:gd name="T8" fmla="*/ 16 w 126"/>
                            <a:gd name="T9" fmla="*/ 30 h 120"/>
                            <a:gd name="T10" fmla="*/ 8 w 126"/>
                            <a:gd name="T11" fmla="*/ 43 h 120"/>
                            <a:gd name="T12" fmla="*/ 2 w 126"/>
                            <a:gd name="T13" fmla="*/ 58 h 120"/>
                            <a:gd name="T14" fmla="*/ 0 w 126"/>
                            <a:gd name="T15" fmla="*/ 74 h 120"/>
                            <a:gd name="T16" fmla="*/ 1 w 126"/>
                            <a:gd name="T17" fmla="*/ 89 h 120"/>
                            <a:gd name="T18" fmla="*/ 4 w 126"/>
                            <a:gd name="T19" fmla="*/ 102 h 120"/>
                            <a:gd name="T20" fmla="*/ 12 w 126"/>
                            <a:gd name="T21" fmla="*/ 110 h 120"/>
                            <a:gd name="T22" fmla="*/ 21 w 126"/>
                            <a:gd name="T23" fmla="*/ 116 h 120"/>
                            <a:gd name="T24" fmla="*/ 32 w 126"/>
                            <a:gd name="T25" fmla="*/ 119 h 120"/>
                            <a:gd name="T26" fmla="*/ 42 w 126"/>
                            <a:gd name="T27" fmla="*/ 119 h 120"/>
                            <a:gd name="T28" fmla="*/ 52 w 126"/>
                            <a:gd name="T29" fmla="*/ 119 h 120"/>
                            <a:gd name="T30" fmla="*/ 61 w 126"/>
                            <a:gd name="T31" fmla="*/ 119 h 120"/>
                            <a:gd name="T32" fmla="*/ 70 w 126"/>
                            <a:gd name="T33" fmla="*/ 117 h 120"/>
                            <a:gd name="T34" fmla="*/ 79 w 126"/>
                            <a:gd name="T35" fmla="*/ 114 h 120"/>
                            <a:gd name="T36" fmla="*/ 87 w 126"/>
                            <a:gd name="T37" fmla="*/ 110 h 120"/>
                            <a:gd name="T38" fmla="*/ 96 w 126"/>
                            <a:gd name="T39" fmla="*/ 103 h 120"/>
                            <a:gd name="T40" fmla="*/ 105 w 126"/>
                            <a:gd name="T41" fmla="*/ 95 h 120"/>
                            <a:gd name="T42" fmla="*/ 112 w 126"/>
                            <a:gd name="T43" fmla="*/ 85 h 120"/>
                            <a:gd name="T44" fmla="*/ 118 w 126"/>
                            <a:gd name="T45" fmla="*/ 74 h 120"/>
                            <a:gd name="T46" fmla="*/ 122 w 126"/>
                            <a:gd name="T47" fmla="*/ 61 h 120"/>
                            <a:gd name="T48" fmla="*/ 125 w 126"/>
                            <a:gd name="T49" fmla="*/ 49 h 120"/>
                            <a:gd name="T50" fmla="*/ 124 w 126"/>
                            <a:gd name="T51" fmla="*/ 37 h 120"/>
                            <a:gd name="T52" fmla="*/ 122 w 126"/>
                            <a:gd name="T53" fmla="*/ 28 h 120"/>
                            <a:gd name="T54" fmla="*/ 119 w 126"/>
                            <a:gd name="T55" fmla="*/ 19 h 120"/>
                            <a:gd name="T56" fmla="*/ 114 w 126"/>
                            <a:gd name="T57" fmla="*/ 12 h 120"/>
                            <a:gd name="T58" fmla="*/ 106 w 126"/>
                            <a:gd name="T59" fmla="*/ 6 h 120"/>
                            <a:gd name="T60" fmla="*/ 98 w 126"/>
                            <a:gd name="T61" fmla="*/ 3 h 120"/>
                            <a:gd name="T62" fmla="*/ 87 w 126"/>
                            <a:gd name="T63" fmla="*/ 1 h 120"/>
                            <a:gd name="T64" fmla="*/ 82 w 126"/>
                            <a:gd name="T65" fmla="*/ 0 h 12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26"/>
                            <a:gd name="T100" fmla="*/ 0 h 120"/>
                            <a:gd name="T101" fmla="*/ 126 w 126"/>
                            <a:gd name="T102" fmla="*/ 120 h 12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26" h="120">
                              <a:moveTo>
                                <a:pt x="82" y="0"/>
                              </a:moveTo>
                              <a:lnTo>
                                <a:pt x="72" y="2"/>
                              </a:lnTo>
                              <a:lnTo>
                                <a:pt x="63" y="2"/>
                              </a:lnTo>
                              <a:lnTo>
                                <a:pt x="54" y="5"/>
                              </a:lnTo>
                              <a:lnTo>
                                <a:pt x="47" y="7"/>
                              </a:lnTo>
                              <a:lnTo>
                                <a:pt x="39" y="11"/>
                              </a:lnTo>
                              <a:lnTo>
                                <a:pt x="33" y="15"/>
                              </a:lnTo>
                              <a:lnTo>
                                <a:pt x="27" y="19"/>
                              </a:lnTo>
                              <a:lnTo>
                                <a:pt x="21" y="23"/>
                              </a:lnTo>
                              <a:lnTo>
                                <a:pt x="16" y="30"/>
                              </a:lnTo>
                              <a:lnTo>
                                <a:pt x="12" y="36"/>
                              </a:lnTo>
                              <a:lnTo>
                                <a:pt x="8" y="43"/>
                              </a:lnTo>
                              <a:lnTo>
                                <a:pt x="5" y="50"/>
                              </a:lnTo>
                              <a:lnTo>
                                <a:pt x="2" y="58"/>
                              </a:lnTo>
                              <a:lnTo>
                                <a:pt x="1" y="65"/>
                              </a:lnTo>
                              <a:lnTo>
                                <a:pt x="0" y="74"/>
                              </a:lnTo>
                              <a:lnTo>
                                <a:pt x="1" y="81"/>
                              </a:lnTo>
                              <a:lnTo>
                                <a:pt x="1" y="89"/>
                              </a:lnTo>
                              <a:lnTo>
                                <a:pt x="2" y="96"/>
                              </a:lnTo>
                              <a:lnTo>
                                <a:pt x="4" y="102"/>
                              </a:lnTo>
                              <a:lnTo>
                                <a:pt x="8" y="106"/>
                              </a:lnTo>
                              <a:lnTo>
                                <a:pt x="12" y="110"/>
                              </a:lnTo>
                              <a:lnTo>
                                <a:pt x="16" y="113"/>
                              </a:lnTo>
                              <a:lnTo>
                                <a:pt x="21" y="116"/>
                              </a:lnTo>
                              <a:lnTo>
                                <a:pt x="26" y="117"/>
                              </a:lnTo>
                              <a:lnTo>
                                <a:pt x="32" y="119"/>
                              </a:lnTo>
                              <a:lnTo>
                                <a:pt x="37" y="119"/>
                              </a:lnTo>
                              <a:lnTo>
                                <a:pt x="42" y="119"/>
                              </a:lnTo>
                              <a:lnTo>
                                <a:pt x="48" y="119"/>
                              </a:lnTo>
                              <a:lnTo>
                                <a:pt x="52" y="119"/>
                              </a:lnTo>
                              <a:lnTo>
                                <a:pt x="57" y="119"/>
                              </a:lnTo>
                              <a:lnTo>
                                <a:pt x="61" y="119"/>
                              </a:lnTo>
                              <a:lnTo>
                                <a:pt x="66" y="117"/>
                              </a:lnTo>
                              <a:lnTo>
                                <a:pt x="70" y="117"/>
                              </a:lnTo>
                              <a:lnTo>
                                <a:pt x="75" y="116"/>
                              </a:lnTo>
                              <a:lnTo>
                                <a:pt x="79" y="114"/>
                              </a:lnTo>
                              <a:lnTo>
                                <a:pt x="84" y="111"/>
                              </a:lnTo>
                              <a:lnTo>
                                <a:pt x="87" y="110"/>
                              </a:lnTo>
                              <a:lnTo>
                                <a:pt x="93" y="106"/>
                              </a:lnTo>
                              <a:lnTo>
                                <a:pt x="96" y="103"/>
                              </a:lnTo>
                              <a:lnTo>
                                <a:pt x="102" y="98"/>
                              </a:lnTo>
                              <a:lnTo>
                                <a:pt x="105" y="95"/>
                              </a:lnTo>
                              <a:lnTo>
                                <a:pt x="109" y="90"/>
                              </a:lnTo>
                              <a:lnTo>
                                <a:pt x="112" y="85"/>
                              </a:lnTo>
                              <a:lnTo>
                                <a:pt x="116" y="80"/>
                              </a:lnTo>
                              <a:lnTo>
                                <a:pt x="118" y="74"/>
                              </a:lnTo>
                              <a:lnTo>
                                <a:pt x="121" y="68"/>
                              </a:lnTo>
                              <a:lnTo>
                                <a:pt x="122" y="61"/>
                              </a:lnTo>
                              <a:lnTo>
                                <a:pt x="125" y="54"/>
                              </a:lnTo>
                              <a:lnTo>
                                <a:pt x="125" y="49"/>
                              </a:lnTo>
                              <a:lnTo>
                                <a:pt x="125" y="42"/>
                              </a:lnTo>
                              <a:lnTo>
                                <a:pt x="124" y="37"/>
                              </a:lnTo>
                              <a:lnTo>
                                <a:pt x="124" y="31"/>
                              </a:lnTo>
                              <a:lnTo>
                                <a:pt x="122" y="28"/>
                              </a:lnTo>
                              <a:lnTo>
                                <a:pt x="121" y="22"/>
                              </a:lnTo>
                              <a:lnTo>
                                <a:pt x="119" y="19"/>
                              </a:lnTo>
                              <a:lnTo>
                                <a:pt x="117" y="14"/>
                              </a:lnTo>
                              <a:lnTo>
                                <a:pt x="114" y="12"/>
                              </a:lnTo>
                              <a:lnTo>
                                <a:pt x="111" y="8"/>
                              </a:lnTo>
                              <a:lnTo>
                                <a:pt x="106" y="6"/>
                              </a:lnTo>
                              <a:lnTo>
                                <a:pt x="103" y="3"/>
                              </a:lnTo>
                              <a:lnTo>
                                <a:pt x="98" y="3"/>
                              </a:lnTo>
                              <a:lnTo>
                                <a:pt x="93" y="1"/>
                              </a:lnTo>
                              <a:lnTo>
                                <a:pt x="87" y="1"/>
                              </a:lnTo>
                              <a:lnTo>
                                <a:pt x="82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4" name="Freeform 2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" y="2387"/>
                          <a:ext cx="102" cy="100"/>
                        </a:xfrm>
                        <a:custGeom>
                          <a:avLst/>
                          <a:gdLst>
                            <a:gd name="T0" fmla="*/ 58 w 102"/>
                            <a:gd name="T1" fmla="*/ 2 h 100"/>
                            <a:gd name="T2" fmla="*/ 44 w 102"/>
                            <a:gd name="T3" fmla="*/ 5 h 100"/>
                            <a:gd name="T4" fmla="*/ 32 w 102"/>
                            <a:gd name="T5" fmla="*/ 10 h 100"/>
                            <a:gd name="T6" fmla="*/ 21 w 102"/>
                            <a:gd name="T7" fmla="*/ 17 h 100"/>
                            <a:gd name="T8" fmla="*/ 13 w 102"/>
                            <a:gd name="T9" fmla="*/ 26 h 100"/>
                            <a:gd name="T10" fmla="*/ 7 w 102"/>
                            <a:gd name="T11" fmla="*/ 36 h 100"/>
                            <a:gd name="T12" fmla="*/ 2 w 102"/>
                            <a:gd name="T13" fmla="*/ 49 h 100"/>
                            <a:gd name="T14" fmla="*/ 0 w 102"/>
                            <a:gd name="T15" fmla="*/ 62 h 100"/>
                            <a:gd name="T16" fmla="*/ 1 w 102"/>
                            <a:gd name="T17" fmla="*/ 74 h 100"/>
                            <a:gd name="T18" fmla="*/ 4 w 102"/>
                            <a:gd name="T19" fmla="*/ 84 h 100"/>
                            <a:gd name="T20" fmla="*/ 9 w 102"/>
                            <a:gd name="T21" fmla="*/ 91 h 100"/>
                            <a:gd name="T22" fmla="*/ 16 w 102"/>
                            <a:gd name="T23" fmla="*/ 96 h 100"/>
                            <a:gd name="T24" fmla="*/ 25 w 102"/>
                            <a:gd name="T25" fmla="*/ 98 h 100"/>
                            <a:gd name="T26" fmla="*/ 33 w 102"/>
                            <a:gd name="T27" fmla="*/ 99 h 100"/>
                            <a:gd name="T28" fmla="*/ 42 w 102"/>
                            <a:gd name="T29" fmla="*/ 99 h 100"/>
                            <a:gd name="T30" fmla="*/ 50 w 102"/>
                            <a:gd name="T31" fmla="*/ 98 h 100"/>
                            <a:gd name="T32" fmla="*/ 57 w 102"/>
                            <a:gd name="T33" fmla="*/ 96 h 100"/>
                            <a:gd name="T34" fmla="*/ 64 w 102"/>
                            <a:gd name="T35" fmla="*/ 94 h 100"/>
                            <a:gd name="T36" fmla="*/ 71 w 102"/>
                            <a:gd name="T37" fmla="*/ 90 h 100"/>
                            <a:gd name="T38" fmla="*/ 78 w 102"/>
                            <a:gd name="T39" fmla="*/ 85 h 100"/>
                            <a:gd name="T40" fmla="*/ 84 w 102"/>
                            <a:gd name="T41" fmla="*/ 79 h 100"/>
                            <a:gd name="T42" fmla="*/ 90 w 102"/>
                            <a:gd name="T43" fmla="*/ 71 h 100"/>
                            <a:gd name="T44" fmla="*/ 95 w 102"/>
                            <a:gd name="T45" fmla="*/ 62 h 100"/>
                            <a:gd name="T46" fmla="*/ 98 w 102"/>
                            <a:gd name="T47" fmla="*/ 51 h 100"/>
                            <a:gd name="T48" fmla="*/ 100 w 102"/>
                            <a:gd name="T49" fmla="*/ 41 h 100"/>
                            <a:gd name="T50" fmla="*/ 100 w 102"/>
                            <a:gd name="T51" fmla="*/ 32 h 100"/>
                            <a:gd name="T52" fmla="*/ 98 w 102"/>
                            <a:gd name="T53" fmla="*/ 23 h 100"/>
                            <a:gd name="T54" fmla="*/ 96 w 102"/>
                            <a:gd name="T55" fmla="*/ 16 h 100"/>
                            <a:gd name="T56" fmla="*/ 91 w 102"/>
                            <a:gd name="T57" fmla="*/ 10 h 100"/>
                            <a:gd name="T58" fmla="*/ 85 w 102"/>
                            <a:gd name="T59" fmla="*/ 6 h 100"/>
                            <a:gd name="T60" fmla="*/ 78 w 102"/>
                            <a:gd name="T61" fmla="*/ 3 h 100"/>
                            <a:gd name="T62" fmla="*/ 69 w 102"/>
                            <a:gd name="T63" fmla="*/ 1 h 100"/>
                            <a:gd name="T64" fmla="*/ 66 w 102"/>
                            <a:gd name="T65" fmla="*/ 0 h 10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02"/>
                            <a:gd name="T100" fmla="*/ 0 h 100"/>
                            <a:gd name="T101" fmla="*/ 102 w 102"/>
                            <a:gd name="T102" fmla="*/ 100 h 10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02" h="100">
                              <a:moveTo>
                                <a:pt x="66" y="0"/>
                              </a:moveTo>
                              <a:lnTo>
                                <a:pt x="58" y="2"/>
                              </a:lnTo>
                              <a:lnTo>
                                <a:pt x="51" y="2"/>
                              </a:lnTo>
                              <a:lnTo>
                                <a:pt x="44" y="5"/>
                              </a:lnTo>
                              <a:lnTo>
                                <a:pt x="38" y="7"/>
                              </a:lnTo>
                              <a:lnTo>
                                <a:pt x="32" y="10"/>
                              </a:lnTo>
                              <a:lnTo>
                                <a:pt x="27" y="13"/>
                              </a:lnTo>
                              <a:lnTo>
                                <a:pt x="21" y="17"/>
                              </a:lnTo>
                              <a:lnTo>
                                <a:pt x="18" y="20"/>
                              </a:lnTo>
                              <a:lnTo>
                                <a:pt x="13" y="26"/>
                              </a:lnTo>
                              <a:lnTo>
                                <a:pt x="9" y="31"/>
                              </a:lnTo>
                              <a:lnTo>
                                <a:pt x="7" y="36"/>
                              </a:lnTo>
                              <a:lnTo>
                                <a:pt x="5" y="42"/>
                              </a:lnTo>
                              <a:lnTo>
                                <a:pt x="2" y="49"/>
                              </a:lnTo>
                              <a:lnTo>
                                <a:pt x="1" y="55"/>
                              </a:lnTo>
                              <a:lnTo>
                                <a:pt x="0" y="62"/>
                              </a:lnTo>
                              <a:lnTo>
                                <a:pt x="1" y="67"/>
                              </a:lnTo>
                              <a:lnTo>
                                <a:pt x="1" y="74"/>
                              </a:lnTo>
                              <a:lnTo>
                                <a:pt x="2" y="80"/>
                              </a:lnTo>
                              <a:lnTo>
                                <a:pt x="4" y="84"/>
                              </a:lnTo>
                              <a:lnTo>
                                <a:pt x="7" y="88"/>
                              </a:lnTo>
                              <a:lnTo>
                                <a:pt x="9" y="91"/>
                              </a:lnTo>
                              <a:lnTo>
                                <a:pt x="13" y="94"/>
                              </a:lnTo>
                              <a:lnTo>
                                <a:pt x="16" y="96"/>
                              </a:lnTo>
                              <a:lnTo>
                                <a:pt x="22" y="96"/>
                              </a:lnTo>
                              <a:lnTo>
                                <a:pt x="25" y="98"/>
                              </a:lnTo>
                              <a:lnTo>
                                <a:pt x="29" y="99"/>
                              </a:lnTo>
                              <a:lnTo>
                                <a:pt x="33" y="99"/>
                              </a:lnTo>
                              <a:lnTo>
                                <a:pt x="39" y="99"/>
                              </a:lnTo>
                              <a:lnTo>
                                <a:pt x="42" y="99"/>
                              </a:lnTo>
                              <a:lnTo>
                                <a:pt x="46" y="98"/>
                              </a:lnTo>
                              <a:lnTo>
                                <a:pt x="50" y="98"/>
                              </a:lnTo>
                              <a:lnTo>
                                <a:pt x="53" y="96"/>
                              </a:lnTo>
                              <a:lnTo>
                                <a:pt x="57" y="96"/>
                              </a:lnTo>
                              <a:lnTo>
                                <a:pt x="60" y="95"/>
                              </a:lnTo>
                              <a:lnTo>
                                <a:pt x="64" y="94"/>
                              </a:lnTo>
                              <a:lnTo>
                                <a:pt x="68" y="92"/>
                              </a:lnTo>
                              <a:lnTo>
                                <a:pt x="71" y="90"/>
                              </a:lnTo>
                              <a:lnTo>
                                <a:pt x="75" y="87"/>
                              </a:lnTo>
                              <a:lnTo>
                                <a:pt x="78" y="85"/>
                              </a:lnTo>
                              <a:lnTo>
                                <a:pt x="82" y="82"/>
                              </a:lnTo>
                              <a:lnTo>
                                <a:pt x="84" y="79"/>
                              </a:lnTo>
                              <a:lnTo>
                                <a:pt x="87" y="75"/>
                              </a:lnTo>
                              <a:lnTo>
                                <a:pt x="90" y="71"/>
                              </a:lnTo>
                              <a:lnTo>
                                <a:pt x="93" y="66"/>
                              </a:lnTo>
                              <a:lnTo>
                                <a:pt x="95" y="62"/>
                              </a:lnTo>
                              <a:lnTo>
                                <a:pt x="97" y="56"/>
                              </a:lnTo>
                              <a:lnTo>
                                <a:pt x="98" y="51"/>
                              </a:lnTo>
                              <a:lnTo>
                                <a:pt x="100" y="45"/>
                              </a:lnTo>
                              <a:lnTo>
                                <a:pt x="100" y="41"/>
                              </a:lnTo>
                              <a:lnTo>
                                <a:pt x="101" y="36"/>
                              </a:lnTo>
                              <a:lnTo>
                                <a:pt x="100" y="32"/>
                              </a:lnTo>
                              <a:lnTo>
                                <a:pt x="100" y="26"/>
                              </a:lnTo>
                              <a:lnTo>
                                <a:pt x="98" y="23"/>
                              </a:lnTo>
                              <a:lnTo>
                                <a:pt x="97" y="18"/>
                              </a:lnTo>
                              <a:lnTo>
                                <a:pt x="96" y="16"/>
                              </a:lnTo>
                              <a:lnTo>
                                <a:pt x="94" y="12"/>
                              </a:lnTo>
                              <a:lnTo>
                                <a:pt x="91" y="10"/>
                              </a:lnTo>
                              <a:lnTo>
                                <a:pt x="88" y="8"/>
                              </a:lnTo>
                              <a:lnTo>
                                <a:pt x="85" y="6"/>
                              </a:lnTo>
                              <a:lnTo>
                                <a:pt x="82" y="3"/>
                              </a:lnTo>
                              <a:lnTo>
                                <a:pt x="78" y="3"/>
                              </a:lnTo>
                              <a:lnTo>
                                <a:pt x="74" y="1"/>
                              </a:lnTo>
                              <a:lnTo>
                                <a:pt x="69" y="1"/>
                              </a:lnTo>
                              <a:lnTo>
                                <a:pt x="66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E118"/>
                            </a:gs>
                            <a:gs pos="100000">
                              <a:srgbClr val="FF0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5" name="Freeform 2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6" y="2410"/>
                          <a:ext cx="44" cy="38"/>
                        </a:xfrm>
                        <a:custGeom>
                          <a:avLst/>
                          <a:gdLst>
                            <a:gd name="T0" fmla="*/ 24 w 44"/>
                            <a:gd name="T1" fmla="*/ 1 h 38"/>
                            <a:gd name="T2" fmla="*/ 17 w 44"/>
                            <a:gd name="T3" fmla="*/ 3 h 38"/>
                            <a:gd name="T4" fmla="*/ 12 w 44"/>
                            <a:gd name="T5" fmla="*/ 4 h 38"/>
                            <a:gd name="T6" fmla="*/ 9 w 44"/>
                            <a:gd name="T7" fmla="*/ 8 h 38"/>
                            <a:gd name="T8" fmla="*/ 5 w 44"/>
                            <a:gd name="T9" fmla="*/ 10 h 38"/>
                            <a:gd name="T10" fmla="*/ 2 w 44"/>
                            <a:gd name="T11" fmla="*/ 14 h 38"/>
                            <a:gd name="T12" fmla="*/ 0 w 44"/>
                            <a:gd name="T13" fmla="*/ 19 h 38"/>
                            <a:gd name="T14" fmla="*/ 0 w 44"/>
                            <a:gd name="T15" fmla="*/ 23 h 38"/>
                            <a:gd name="T16" fmla="*/ 0 w 44"/>
                            <a:gd name="T17" fmla="*/ 28 h 38"/>
                            <a:gd name="T18" fmla="*/ 1 w 44"/>
                            <a:gd name="T19" fmla="*/ 32 h 38"/>
                            <a:gd name="T20" fmla="*/ 3 w 44"/>
                            <a:gd name="T21" fmla="*/ 35 h 38"/>
                            <a:gd name="T22" fmla="*/ 7 w 44"/>
                            <a:gd name="T23" fmla="*/ 36 h 38"/>
                            <a:gd name="T24" fmla="*/ 10 w 44"/>
                            <a:gd name="T25" fmla="*/ 37 h 38"/>
                            <a:gd name="T26" fmla="*/ 14 w 44"/>
                            <a:gd name="T27" fmla="*/ 37 h 38"/>
                            <a:gd name="T28" fmla="*/ 17 w 44"/>
                            <a:gd name="T29" fmla="*/ 37 h 38"/>
                            <a:gd name="T30" fmla="*/ 21 w 44"/>
                            <a:gd name="T31" fmla="*/ 37 h 38"/>
                            <a:gd name="T32" fmla="*/ 23 w 44"/>
                            <a:gd name="T33" fmla="*/ 36 h 38"/>
                            <a:gd name="T34" fmla="*/ 26 w 44"/>
                            <a:gd name="T35" fmla="*/ 36 h 38"/>
                            <a:gd name="T36" fmla="*/ 30 w 44"/>
                            <a:gd name="T37" fmla="*/ 35 h 38"/>
                            <a:gd name="T38" fmla="*/ 33 w 44"/>
                            <a:gd name="T39" fmla="*/ 32 h 38"/>
                            <a:gd name="T40" fmla="*/ 35 w 44"/>
                            <a:gd name="T41" fmla="*/ 30 h 38"/>
                            <a:gd name="T42" fmla="*/ 38 w 44"/>
                            <a:gd name="T43" fmla="*/ 26 h 38"/>
                            <a:gd name="T44" fmla="*/ 40 w 44"/>
                            <a:gd name="T45" fmla="*/ 23 h 38"/>
                            <a:gd name="T46" fmla="*/ 41 w 44"/>
                            <a:gd name="T47" fmla="*/ 19 h 38"/>
                            <a:gd name="T48" fmla="*/ 43 w 44"/>
                            <a:gd name="T49" fmla="*/ 15 h 38"/>
                            <a:gd name="T50" fmla="*/ 43 w 44"/>
                            <a:gd name="T51" fmla="*/ 11 h 38"/>
                            <a:gd name="T52" fmla="*/ 41 w 44"/>
                            <a:gd name="T53" fmla="*/ 9 h 38"/>
                            <a:gd name="T54" fmla="*/ 40 w 44"/>
                            <a:gd name="T55" fmla="*/ 6 h 38"/>
                            <a:gd name="T56" fmla="*/ 38 w 44"/>
                            <a:gd name="T57" fmla="*/ 4 h 38"/>
                            <a:gd name="T58" fmla="*/ 36 w 44"/>
                            <a:gd name="T59" fmla="*/ 3 h 38"/>
                            <a:gd name="T60" fmla="*/ 33 w 44"/>
                            <a:gd name="T61" fmla="*/ 1 h 38"/>
                            <a:gd name="T62" fmla="*/ 30 w 44"/>
                            <a:gd name="T63" fmla="*/ 1 h 38"/>
                            <a:gd name="T64" fmla="*/ 28 w 44"/>
                            <a:gd name="T65" fmla="*/ 0 h 3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38"/>
                            <a:gd name="T101" fmla="*/ 44 w 44"/>
                            <a:gd name="T102" fmla="*/ 38 h 3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38">
                              <a:moveTo>
                                <a:pt x="28" y="0"/>
                              </a:moveTo>
                              <a:lnTo>
                                <a:pt x="24" y="1"/>
                              </a:lnTo>
                              <a:lnTo>
                                <a:pt x="21" y="1"/>
                              </a:lnTo>
                              <a:lnTo>
                                <a:pt x="17" y="3"/>
                              </a:lnTo>
                              <a:lnTo>
                                <a:pt x="15" y="3"/>
                              </a:lnTo>
                              <a:lnTo>
                                <a:pt x="12" y="4"/>
                              </a:lnTo>
                              <a:lnTo>
                                <a:pt x="10" y="6"/>
                              </a:lnTo>
                              <a:lnTo>
                                <a:pt x="9" y="8"/>
                              </a:lnTo>
                              <a:lnTo>
                                <a:pt x="7" y="8"/>
                              </a:lnTo>
                              <a:lnTo>
                                <a:pt x="5" y="10"/>
                              </a:lnTo>
                              <a:lnTo>
                                <a:pt x="3" y="12"/>
                              </a:lnTo>
                              <a:lnTo>
                                <a:pt x="2" y="14"/>
                              </a:lnTo>
                              <a:lnTo>
                                <a:pt x="2" y="16"/>
                              </a:lnTo>
                              <a:lnTo>
                                <a:pt x="0" y="19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5"/>
                              </a:lnTo>
                              <a:lnTo>
                                <a:pt x="0" y="28"/>
                              </a:lnTo>
                              <a:lnTo>
                                <a:pt x="0" y="30"/>
                              </a:lnTo>
                              <a:lnTo>
                                <a:pt x="1" y="32"/>
                              </a:lnTo>
                              <a:lnTo>
                                <a:pt x="2" y="33"/>
                              </a:lnTo>
                              <a:lnTo>
                                <a:pt x="3" y="35"/>
                              </a:lnTo>
                              <a:lnTo>
                                <a:pt x="5" y="35"/>
                              </a:lnTo>
                              <a:lnTo>
                                <a:pt x="7" y="36"/>
                              </a:lnTo>
                              <a:lnTo>
                                <a:pt x="9" y="36"/>
                              </a:lnTo>
                              <a:lnTo>
                                <a:pt x="10" y="37"/>
                              </a:lnTo>
                              <a:lnTo>
                                <a:pt x="12" y="37"/>
                              </a:lnTo>
                              <a:lnTo>
                                <a:pt x="14" y="37"/>
                              </a:lnTo>
                              <a:lnTo>
                                <a:pt x="16" y="37"/>
                              </a:lnTo>
                              <a:lnTo>
                                <a:pt x="17" y="37"/>
                              </a:lnTo>
                              <a:lnTo>
                                <a:pt x="19" y="37"/>
                              </a:lnTo>
                              <a:lnTo>
                                <a:pt x="21" y="37"/>
                              </a:lnTo>
                              <a:lnTo>
                                <a:pt x="22" y="36"/>
                              </a:lnTo>
                              <a:lnTo>
                                <a:pt x="23" y="36"/>
                              </a:lnTo>
                              <a:lnTo>
                                <a:pt x="25" y="36"/>
                              </a:lnTo>
                              <a:lnTo>
                                <a:pt x="26" y="36"/>
                              </a:lnTo>
                              <a:lnTo>
                                <a:pt x="28" y="35"/>
                              </a:lnTo>
                              <a:lnTo>
                                <a:pt x="30" y="35"/>
                              </a:lnTo>
                              <a:lnTo>
                                <a:pt x="31" y="33"/>
                              </a:lnTo>
                              <a:lnTo>
                                <a:pt x="33" y="32"/>
                              </a:lnTo>
                              <a:lnTo>
                                <a:pt x="35" y="30"/>
                              </a:lnTo>
                              <a:lnTo>
                                <a:pt x="37" y="28"/>
                              </a:lnTo>
                              <a:lnTo>
                                <a:pt x="38" y="26"/>
                              </a:lnTo>
                              <a:lnTo>
                                <a:pt x="40" y="25"/>
                              </a:lnTo>
                              <a:lnTo>
                                <a:pt x="40" y="23"/>
                              </a:lnTo>
                              <a:lnTo>
                                <a:pt x="41" y="21"/>
                              </a:lnTo>
                              <a:lnTo>
                                <a:pt x="41" y="19"/>
                              </a:lnTo>
                              <a:lnTo>
                                <a:pt x="43" y="16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1"/>
                              </a:lnTo>
                              <a:lnTo>
                                <a:pt x="43" y="10"/>
                              </a:lnTo>
                              <a:lnTo>
                                <a:pt x="41" y="9"/>
                              </a:lnTo>
                              <a:lnTo>
                                <a:pt x="41" y="8"/>
                              </a:lnTo>
                              <a:lnTo>
                                <a:pt x="40" y="6"/>
                              </a:lnTo>
                              <a:lnTo>
                                <a:pt x="40" y="4"/>
                              </a:lnTo>
                              <a:lnTo>
                                <a:pt x="38" y="4"/>
                              </a:lnTo>
                              <a:lnTo>
                                <a:pt x="37" y="3"/>
                              </a:lnTo>
                              <a:lnTo>
                                <a:pt x="36" y="3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1" y="1"/>
                              </a:lnTo>
                              <a:lnTo>
                                <a:pt x="30" y="1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solidFill>
                          <a:srgbClr val="FFBF18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6" name="Freeform 2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" y="2389"/>
                          <a:ext cx="66" cy="63"/>
                        </a:xfrm>
                        <a:custGeom>
                          <a:avLst/>
                          <a:gdLst>
                            <a:gd name="T0" fmla="*/ 32 w 66"/>
                            <a:gd name="T1" fmla="*/ 0 h 63"/>
                            <a:gd name="T2" fmla="*/ 33 w 66"/>
                            <a:gd name="T3" fmla="*/ 27 h 63"/>
                            <a:gd name="T4" fmla="*/ 65 w 66"/>
                            <a:gd name="T5" fmla="*/ 1 h 63"/>
                            <a:gd name="T6" fmla="*/ 37 w 66"/>
                            <a:gd name="T7" fmla="*/ 29 h 63"/>
                            <a:gd name="T8" fmla="*/ 64 w 66"/>
                            <a:gd name="T9" fmla="*/ 30 h 63"/>
                            <a:gd name="T10" fmla="*/ 37 w 66"/>
                            <a:gd name="T11" fmla="*/ 32 h 63"/>
                            <a:gd name="T12" fmla="*/ 61 w 66"/>
                            <a:gd name="T13" fmla="*/ 57 h 63"/>
                            <a:gd name="T14" fmla="*/ 33 w 66"/>
                            <a:gd name="T15" fmla="*/ 36 h 63"/>
                            <a:gd name="T16" fmla="*/ 32 w 66"/>
                            <a:gd name="T17" fmla="*/ 62 h 63"/>
                            <a:gd name="T18" fmla="*/ 30 w 66"/>
                            <a:gd name="T19" fmla="*/ 37 h 63"/>
                            <a:gd name="T20" fmla="*/ 0 w 66"/>
                            <a:gd name="T21" fmla="*/ 62 h 63"/>
                            <a:gd name="T22" fmla="*/ 26 w 66"/>
                            <a:gd name="T23" fmla="*/ 34 h 63"/>
                            <a:gd name="T24" fmla="*/ 2 w 66"/>
                            <a:gd name="T25" fmla="*/ 32 h 63"/>
                            <a:gd name="T26" fmla="*/ 27 w 66"/>
                            <a:gd name="T27" fmla="*/ 30 h 63"/>
                            <a:gd name="T28" fmla="*/ 5 w 66"/>
                            <a:gd name="T29" fmla="*/ 10 h 63"/>
                            <a:gd name="T30" fmla="*/ 29 w 66"/>
                            <a:gd name="T31" fmla="*/ 26 h 63"/>
                            <a:gd name="T32" fmla="*/ 32 w 66"/>
                            <a:gd name="T33" fmla="*/ 0 h 63"/>
                            <a:gd name="T34" fmla="*/ 32 w 66"/>
                            <a:gd name="T35" fmla="*/ 0 h 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66"/>
                            <a:gd name="T55" fmla="*/ 0 h 63"/>
                            <a:gd name="T56" fmla="*/ 66 w 66"/>
                            <a:gd name="T57" fmla="*/ 63 h 63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66" h="63">
                              <a:moveTo>
                                <a:pt x="32" y="0"/>
                              </a:moveTo>
                              <a:lnTo>
                                <a:pt x="33" y="27"/>
                              </a:lnTo>
                              <a:lnTo>
                                <a:pt x="65" y="1"/>
                              </a:lnTo>
                              <a:lnTo>
                                <a:pt x="37" y="29"/>
                              </a:lnTo>
                              <a:lnTo>
                                <a:pt x="64" y="30"/>
                              </a:lnTo>
                              <a:lnTo>
                                <a:pt x="37" y="32"/>
                              </a:lnTo>
                              <a:lnTo>
                                <a:pt x="61" y="57"/>
                              </a:lnTo>
                              <a:lnTo>
                                <a:pt x="33" y="36"/>
                              </a:lnTo>
                              <a:lnTo>
                                <a:pt x="32" y="62"/>
                              </a:lnTo>
                              <a:lnTo>
                                <a:pt x="30" y="37"/>
                              </a:lnTo>
                              <a:lnTo>
                                <a:pt x="0" y="62"/>
                              </a:lnTo>
                              <a:lnTo>
                                <a:pt x="26" y="34"/>
                              </a:lnTo>
                              <a:lnTo>
                                <a:pt x="2" y="32"/>
                              </a:lnTo>
                              <a:lnTo>
                                <a:pt x="27" y="30"/>
                              </a:lnTo>
                              <a:lnTo>
                                <a:pt x="5" y="10"/>
                              </a:lnTo>
                              <a:lnTo>
                                <a:pt x="29" y="26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E262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07" name="Freeform 2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" y="2392"/>
                          <a:ext cx="180" cy="177"/>
                        </a:xfrm>
                        <a:custGeom>
                          <a:avLst/>
                          <a:gdLst>
                            <a:gd name="T0" fmla="*/ 175 w 180"/>
                            <a:gd name="T1" fmla="*/ 50 h 177"/>
                            <a:gd name="T2" fmla="*/ 178 w 180"/>
                            <a:gd name="T3" fmla="*/ 58 h 177"/>
                            <a:gd name="T4" fmla="*/ 179 w 180"/>
                            <a:gd name="T5" fmla="*/ 62 h 177"/>
                            <a:gd name="T6" fmla="*/ 178 w 180"/>
                            <a:gd name="T7" fmla="*/ 67 h 177"/>
                            <a:gd name="T8" fmla="*/ 177 w 180"/>
                            <a:gd name="T9" fmla="*/ 75 h 177"/>
                            <a:gd name="T10" fmla="*/ 175 w 180"/>
                            <a:gd name="T11" fmla="*/ 86 h 177"/>
                            <a:gd name="T12" fmla="*/ 174 w 180"/>
                            <a:gd name="T13" fmla="*/ 97 h 177"/>
                            <a:gd name="T14" fmla="*/ 171 w 180"/>
                            <a:gd name="T15" fmla="*/ 108 h 177"/>
                            <a:gd name="T16" fmla="*/ 166 w 180"/>
                            <a:gd name="T17" fmla="*/ 120 h 177"/>
                            <a:gd name="T18" fmla="*/ 159 w 180"/>
                            <a:gd name="T19" fmla="*/ 133 h 177"/>
                            <a:gd name="T20" fmla="*/ 148 w 180"/>
                            <a:gd name="T21" fmla="*/ 146 h 177"/>
                            <a:gd name="T22" fmla="*/ 137 w 180"/>
                            <a:gd name="T23" fmla="*/ 157 h 177"/>
                            <a:gd name="T24" fmla="*/ 125 w 180"/>
                            <a:gd name="T25" fmla="*/ 164 h 177"/>
                            <a:gd name="T26" fmla="*/ 109 w 180"/>
                            <a:gd name="T27" fmla="*/ 171 h 177"/>
                            <a:gd name="T28" fmla="*/ 92 w 180"/>
                            <a:gd name="T29" fmla="*/ 175 h 177"/>
                            <a:gd name="T30" fmla="*/ 70 w 180"/>
                            <a:gd name="T31" fmla="*/ 176 h 177"/>
                            <a:gd name="T32" fmla="*/ 49 w 180"/>
                            <a:gd name="T33" fmla="*/ 174 h 177"/>
                            <a:gd name="T34" fmla="*/ 32 w 180"/>
                            <a:gd name="T35" fmla="*/ 165 h 177"/>
                            <a:gd name="T36" fmla="*/ 17 w 180"/>
                            <a:gd name="T37" fmla="*/ 153 h 177"/>
                            <a:gd name="T38" fmla="*/ 5 w 180"/>
                            <a:gd name="T39" fmla="*/ 142 h 177"/>
                            <a:gd name="T40" fmla="*/ 0 w 180"/>
                            <a:gd name="T41" fmla="*/ 133 h 177"/>
                            <a:gd name="T42" fmla="*/ 0 w 180"/>
                            <a:gd name="T43" fmla="*/ 133 h 177"/>
                            <a:gd name="T44" fmla="*/ 7 w 180"/>
                            <a:gd name="T45" fmla="*/ 136 h 177"/>
                            <a:gd name="T46" fmla="*/ 21 w 180"/>
                            <a:gd name="T47" fmla="*/ 141 h 177"/>
                            <a:gd name="T48" fmla="*/ 38 w 180"/>
                            <a:gd name="T49" fmla="*/ 146 h 177"/>
                            <a:gd name="T50" fmla="*/ 56 w 180"/>
                            <a:gd name="T51" fmla="*/ 149 h 177"/>
                            <a:gd name="T52" fmla="*/ 72 w 180"/>
                            <a:gd name="T53" fmla="*/ 148 h 177"/>
                            <a:gd name="T54" fmla="*/ 85 w 180"/>
                            <a:gd name="T55" fmla="*/ 145 h 177"/>
                            <a:gd name="T56" fmla="*/ 97 w 180"/>
                            <a:gd name="T57" fmla="*/ 140 h 177"/>
                            <a:gd name="T58" fmla="*/ 107 w 180"/>
                            <a:gd name="T59" fmla="*/ 135 h 177"/>
                            <a:gd name="T60" fmla="*/ 116 w 180"/>
                            <a:gd name="T61" fmla="*/ 129 h 177"/>
                            <a:gd name="T62" fmla="*/ 125 w 180"/>
                            <a:gd name="T63" fmla="*/ 121 h 177"/>
                            <a:gd name="T64" fmla="*/ 133 w 180"/>
                            <a:gd name="T65" fmla="*/ 113 h 177"/>
                            <a:gd name="T66" fmla="*/ 140 w 180"/>
                            <a:gd name="T67" fmla="*/ 103 h 177"/>
                            <a:gd name="T68" fmla="*/ 146 w 180"/>
                            <a:gd name="T69" fmla="*/ 92 h 177"/>
                            <a:gd name="T70" fmla="*/ 149 w 180"/>
                            <a:gd name="T71" fmla="*/ 81 h 177"/>
                            <a:gd name="T72" fmla="*/ 152 w 180"/>
                            <a:gd name="T73" fmla="*/ 67 h 177"/>
                            <a:gd name="T74" fmla="*/ 151 w 180"/>
                            <a:gd name="T75" fmla="*/ 57 h 177"/>
                            <a:gd name="T76" fmla="*/ 150 w 180"/>
                            <a:gd name="T77" fmla="*/ 46 h 177"/>
                            <a:gd name="T78" fmla="*/ 145 w 180"/>
                            <a:gd name="T79" fmla="*/ 32 h 177"/>
                            <a:gd name="T80" fmla="*/ 142 w 180"/>
                            <a:gd name="T81" fmla="*/ 18 h 177"/>
                            <a:gd name="T82" fmla="*/ 139 w 180"/>
                            <a:gd name="T83" fmla="*/ 6 h 177"/>
                            <a:gd name="T84" fmla="*/ 139 w 180"/>
                            <a:gd name="T85" fmla="*/ 0 h 177"/>
                            <a:gd name="T86" fmla="*/ 142 w 180"/>
                            <a:gd name="T87" fmla="*/ 4 h 177"/>
                            <a:gd name="T88" fmla="*/ 148 w 180"/>
                            <a:gd name="T89" fmla="*/ 9 h 177"/>
                            <a:gd name="T90" fmla="*/ 155 w 180"/>
                            <a:gd name="T91" fmla="*/ 17 h 177"/>
                            <a:gd name="T92" fmla="*/ 163 w 180"/>
                            <a:gd name="T93" fmla="*/ 27 h 177"/>
                            <a:gd name="T94" fmla="*/ 170 w 180"/>
                            <a:gd name="T95" fmla="*/ 37 h 177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180"/>
                            <a:gd name="T145" fmla="*/ 0 h 177"/>
                            <a:gd name="T146" fmla="*/ 180 w 180"/>
                            <a:gd name="T147" fmla="*/ 177 h 177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180" h="177">
                              <a:moveTo>
                                <a:pt x="173" y="41"/>
                              </a:moveTo>
                              <a:lnTo>
                                <a:pt x="174" y="46"/>
                              </a:lnTo>
                              <a:lnTo>
                                <a:pt x="175" y="50"/>
                              </a:lnTo>
                              <a:lnTo>
                                <a:pt x="176" y="53"/>
                              </a:lnTo>
                              <a:lnTo>
                                <a:pt x="178" y="55"/>
                              </a:lnTo>
                              <a:lnTo>
                                <a:pt x="178" y="58"/>
                              </a:lnTo>
                              <a:lnTo>
                                <a:pt x="178" y="59"/>
                              </a:lnTo>
                              <a:lnTo>
                                <a:pt x="178" y="61"/>
                              </a:lnTo>
                              <a:lnTo>
                                <a:pt x="179" y="62"/>
                              </a:lnTo>
                              <a:lnTo>
                                <a:pt x="178" y="64"/>
                              </a:lnTo>
                              <a:lnTo>
                                <a:pt x="178" y="66"/>
                              </a:lnTo>
                              <a:lnTo>
                                <a:pt x="178" y="67"/>
                              </a:lnTo>
                              <a:lnTo>
                                <a:pt x="178" y="69"/>
                              </a:lnTo>
                              <a:lnTo>
                                <a:pt x="177" y="73"/>
                              </a:lnTo>
                              <a:lnTo>
                                <a:pt x="177" y="75"/>
                              </a:lnTo>
                              <a:lnTo>
                                <a:pt x="177" y="79"/>
                              </a:lnTo>
                              <a:lnTo>
                                <a:pt x="177" y="83"/>
                              </a:lnTo>
                              <a:lnTo>
                                <a:pt x="175" y="86"/>
                              </a:lnTo>
                              <a:lnTo>
                                <a:pt x="175" y="90"/>
                              </a:lnTo>
                              <a:lnTo>
                                <a:pt x="174" y="94"/>
                              </a:lnTo>
                              <a:lnTo>
                                <a:pt x="174" y="97"/>
                              </a:lnTo>
                              <a:lnTo>
                                <a:pt x="172" y="101"/>
                              </a:lnTo>
                              <a:lnTo>
                                <a:pt x="172" y="104"/>
                              </a:lnTo>
                              <a:lnTo>
                                <a:pt x="171" y="108"/>
                              </a:lnTo>
                              <a:lnTo>
                                <a:pt x="171" y="112"/>
                              </a:lnTo>
                              <a:lnTo>
                                <a:pt x="168" y="117"/>
                              </a:lnTo>
                              <a:lnTo>
                                <a:pt x="166" y="120"/>
                              </a:lnTo>
                              <a:lnTo>
                                <a:pt x="164" y="125"/>
                              </a:lnTo>
                              <a:lnTo>
                                <a:pt x="162" y="128"/>
                              </a:lnTo>
                              <a:lnTo>
                                <a:pt x="159" y="133"/>
                              </a:lnTo>
                              <a:lnTo>
                                <a:pt x="156" y="137"/>
                              </a:lnTo>
                              <a:lnTo>
                                <a:pt x="152" y="142"/>
                              </a:lnTo>
                              <a:lnTo>
                                <a:pt x="148" y="146"/>
                              </a:lnTo>
                              <a:lnTo>
                                <a:pt x="144" y="150"/>
                              </a:lnTo>
                              <a:lnTo>
                                <a:pt x="141" y="153"/>
                              </a:lnTo>
                              <a:lnTo>
                                <a:pt x="137" y="157"/>
                              </a:lnTo>
                              <a:lnTo>
                                <a:pt x="134" y="158"/>
                              </a:lnTo>
                              <a:lnTo>
                                <a:pt x="129" y="162"/>
                              </a:lnTo>
                              <a:lnTo>
                                <a:pt x="125" y="164"/>
                              </a:lnTo>
                              <a:lnTo>
                                <a:pt x="120" y="167"/>
                              </a:lnTo>
                              <a:lnTo>
                                <a:pt x="116" y="168"/>
                              </a:lnTo>
                              <a:lnTo>
                                <a:pt x="109" y="171"/>
                              </a:lnTo>
                              <a:lnTo>
                                <a:pt x="104" y="173"/>
                              </a:lnTo>
                              <a:lnTo>
                                <a:pt x="97" y="174"/>
                              </a:lnTo>
                              <a:lnTo>
                                <a:pt x="92" y="175"/>
                              </a:lnTo>
                              <a:lnTo>
                                <a:pt x="85" y="176"/>
                              </a:lnTo>
                              <a:lnTo>
                                <a:pt x="78" y="176"/>
                              </a:lnTo>
                              <a:lnTo>
                                <a:pt x="70" y="176"/>
                              </a:lnTo>
                              <a:lnTo>
                                <a:pt x="63" y="176"/>
                              </a:lnTo>
                              <a:lnTo>
                                <a:pt x="56" y="176"/>
                              </a:lnTo>
                              <a:lnTo>
                                <a:pt x="49" y="174"/>
                              </a:lnTo>
                              <a:lnTo>
                                <a:pt x="43" y="171"/>
                              </a:lnTo>
                              <a:lnTo>
                                <a:pt x="38" y="168"/>
                              </a:lnTo>
                              <a:lnTo>
                                <a:pt x="32" y="165"/>
                              </a:lnTo>
                              <a:lnTo>
                                <a:pt x="26" y="162"/>
                              </a:lnTo>
                              <a:lnTo>
                                <a:pt x="21" y="158"/>
                              </a:lnTo>
                              <a:lnTo>
                                <a:pt x="17" y="153"/>
                              </a:lnTo>
                              <a:lnTo>
                                <a:pt x="12" y="150"/>
                              </a:lnTo>
                              <a:lnTo>
                                <a:pt x="9" y="146"/>
                              </a:lnTo>
                              <a:lnTo>
                                <a:pt x="5" y="142"/>
                              </a:lnTo>
                              <a:lnTo>
                                <a:pt x="4" y="138"/>
                              </a:lnTo>
                              <a:lnTo>
                                <a:pt x="1" y="136"/>
                              </a:lnTo>
                              <a:lnTo>
                                <a:pt x="0" y="133"/>
                              </a:lnTo>
                              <a:lnTo>
                                <a:pt x="0" y="132"/>
                              </a:lnTo>
                              <a:lnTo>
                                <a:pt x="0" y="131"/>
                              </a:lnTo>
                              <a:lnTo>
                                <a:pt x="0" y="133"/>
                              </a:lnTo>
                              <a:lnTo>
                                <a:pt x="1" y="133"/>
                              </a:lnTo>
                              <a:lnTo>
                                <a:pt x="4" y="135"/>
                              </a:lnTo>
                              <a:lnTo>
                                <a:pt x="7" y="136"/>
                              </a:lnTo>
                              <a:lnTo>
                                <a:pt x="11" y="138"/>
                              </a:lnTo>
                              <a:lnTo>
                                <a:pt x="16" y="139"/>
                              </a:lnTo>
                              <a:lnTo>
                                <a:pt x="21" y="141"/>
                              </a:lnTo>
                              <a:lnTo>
                                <a:pt x="27" y="142"/>
                              </a:lnTo>
                              <a:lnTo>
                                <a:pt x="32" y="144"/>
                              </a:lnTo>
                              <a:lnTo>
                                <a:pt x="38" y="146"/>
                              </a:lnTo>
                              <a:lnTo>
                                <a:pt x="43" y="148"/>
                              </a:lnTo>
                              <a:lnTo>
                                <a:pt x="51" y="148"/>
                              </a:lnTo>
                              <a:lnTo>
                                <a:pt x="56" y="149"/>
                              </a:lnTo>
                              <a:lnTo>
                                <a:pt x="61" y="149"/>
                              </a:lnTo>
                              <a:lnTo>
                                <a:pt x="67" y="149"/>
                              </a:lnTo>
                              <a:lnTo>
                                <a:pt x="72" y="148"/>
                              </a:lnTo>
                              <a:lnTo>
                                <a:pt x="76" y="148"/>
                              </a:lnTo>
                              <a:lnTo>
                                <a:pt x="81" y="146"/>
                              </a:lnTo>
                              <a:lnTo>
                                <a:pt x="85" y="145"/>
                              </a:lnTo>
                              <a:lnTo>
                                <a:pt x="90" y="143"/>
                              </a:lnTo>
                              <a:lnTo>
                                <a:pt x="94" y="142"/>
                              </a:lnTo>
                              <a:lnTo>
                                <a:pt x="97" y="140"/>
                              </a:lnTo>
                              <a:lnTo>
                                <a:pt x="101" y="138"/>
                              </a:lnTo>
                              <a:lnTo>
                                <a:pt x="105" y="136"/>
                              </a:lnTo>
                              <a:lnTo>
                                <a:pt x="107" y="135"/>
                              </a:lnTo>
                              <a:lnTo>
                                <a:pt x="110" y="133"/>
                              </a:lnTo>
                              <a:lnTo>
                                <a:pt x="113" y="131"/>
                              </a:lnTo>
                              <a:lnTo>
                                <a:pt x="116" y="129"/>
                              </a:lnTo>
                              <a:lnTo>
                                <a:pt x="118" y="127"/>
                              </a:lnTo>
                              <a:lnTo>
                                <a:pt x="122" y="123"/>
                              </a:lnTo>
                              <a:lnTo>
                                <a:pt x="125" y="121"/>
                              </a:lnTo>
                              <a:lnTo>
                                <a:pt x="129" y="117"/>
                              </a:lnTo>
                              <a:lnTo>
                                <a:pt x="131" y="116"/>
                              </a:lnTo>
                              <a:lnTo>
                                <a:pt x="133" y="113"/>
                              </a:lnTo>
                              <a:lnTo>
                                <a:pt x="135" y="110"/>
                              </a:lnTo>
                              <a:lnTo>
                                <a:pt x="139" y="107"/>
                              </a:lnTo>
                              <a:lnTo>
                                <a:pt x="140" y="103"/>
                              </a:lnTo>
                              <a:lnTo>
                                <a:pt x="142" y="100"/>
                              </a:lnTo>
                              <a:lnTo>
                                <a:pt x="144" y="96"/>
                              </a:lnTo>
                              <a:lnTo>
                                <a:pt x="146" y="92"/>
                              </a:lnTo>
                              <a:lnTo>
                                <a:pt x="147" y="88"/>
                              </a:lnTo>
                              <a:lnTo>
                                <a:pt x="148" y="85"/>
                              </a:lnTo>
                              <a:lnTo>
                                <a:pt x="149" y="81"/>
                              </a:lnTo>
                              <a:lnTo>
                                <a:pt x="151" y="77"/>
                              </a:lnTo>
                              <a:lnTo>
                                <a:pt x="151" y="73"/>
                              </a:lnTo>
                              <a:lnTo>
                                <a:pt x="152" y="67"/>
                              </a:lnTo>
                              <a:lnTo>
                                <a:pt x="152" y="64"/>
                              </a:lnTo>
                              <a:lnTo>
                                <a:pt x="153" y="59"/>
                              </a:lnTo>
                              <a:lnTo>
                                <a:pt x="151" y="57"/>
                              </a:lnTo>
                              <a:lnTo>
                                <a:pt x="151" y="54"/>
                              </a:lnTo>
                              <a:lnTo>
                                <a:pt x="150" y="50"/>
                              </a:lnTo>
                              <a:lnTo>
                                <a:pt x="150" y="46"/>
                              </a:lnTo>
                              <a:lnTo>
                                <a:pt x="148" y="43"/>
                              </a:lnTo>
                              <a:lnTo>
                                <a:pt x="147" y="37"/>
                              </a:lnTo>
                              <a:lnTo>
                                <a:pt x="145" y="32"/>
                              </a:lnTo>
                              <a:lnTo>
                                <a:pt x="145" y="27"/>
                              </a:lnTo>
                              <a:lnTo>
                                <a:pt x="143" y="23"/>
                              </a:lnTo>
                              <a:lnTo>
                                <a:pt x="142" y="18"/>
                              </a:lnTo>
                              <a:lnTo>
                                <a:pt x="140" y="13"/>
                              </a:lnTo>
                              <a:lnTo>
                                <a:pt x="140" y="9"/>
                              </a:lnTo>
                              <a:lnTo>
                                <a:pt x="139" y="6"/>
                              </a:lnTo>
                              <a:lnTo>
                                <a:pt x="139" y="3"/>
                              </a:lnTo>
                              <a:lnTo>
                                <a:pt x="139" y="2"/>
                              </a:lnTo>
                              <a:lnTo>
                                <a:pt x="139" y="0"/>
                              </a:lnTo>
                              <a:lnTo>
                                <a:pt x="139" y="2"/>
                              </a:lnTo>
                              <a:lnTo>
                                <a:pt x="140" y="2"/>
                              </a:lnTo>
                              <a:lnTo>
                                <a:pt x="142" y="4"/>
                              </a:lnTo>
                              <a:lnTo>
                                <a:pt x="144" y="5"/>
                              </a:lnTo>
                              <a:lnTo>
                                <a:pt x="145" y="8"/>
                              </a:lnTo>
                              <a:lnTo>
                                <a:pt x="148" y="9"/>
                              </a:lnTo>
                              <a:lnTo>
                                <a:pt x="150" y="12"/>
                              </a:lnTo>
                              <a:lnTo>
                                <a:pt x="153" y="13"/>
                              </a:lnTo>
                              <a:lnTo>
                                <a:pt x="155" y="17"/>
                              </a:lnTo>
                              <a:lnTo>
                                <a:pt x="158" y="20"/>
                              </a:lnTo>
                              <a:lnTo>
                                <a:pt x="160" y="24"/>
                              </a:lnTo>
                              <a:lnTo>
                                <a:pt x="163" y="27"/>
                              </a:lnTo>
                              <a:lnTo>
                                <a:pt x="165" y="30"/>
                              </a:lnTo>
                              <a:lnTo>
                                <a:pt x="168" y="34"/>
                              </a:lnTo>
                              <a:lnTo>
                                <a:pt x="170" y="37"/>
                              </a:lnTo>
                              <a:lnTo>
                                <a:pt x="173" y="41"/>
                              </a:lnTo>
                            </a:path>
                          </a:pathLst>
                        </a:custGeom>
                        <a:solidFill>
                          <a:srgbClr val="C2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98" name="Oval 262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324" y="1328"/>
                      <a:ext cx="282" cy="26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rgbClr val="0066FF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GB" sz="1100" b="1" spc="-150" dirty="0">
                          <a:cs typeface="Tahoma" pitchFamily="34" charset="0"/>
                        </a:rPr>
                        <a:t>Ca</a:t>
                      </a:r>
                    </a:p>
                  </p:txBody>
                </p:sp>
              </p:grpSp>
            </p:grpSp>
            <p:grpSp>
              <p:nvGrpSpPr>
                <p:cNvPr id="35" name="Group 263"/>
                <p:cNvGrpSpPr>
                  <a:grpSpLocks/>
                </p:cNvGrpSpPr>
                <p:nvPr/>
              </p:nvGrpSpPr>
              <p:grpSpPr bwMode="auto">
                <a:xfrm>
                  <a:off x="2736" y="1776"/>
                  <a:ext cx="590" cy="1605"/>
                  <a:chOff x="2736" y="1776"/>
                  <a:chExt cx="590" cy="1605"/>
                </a:xfrm>
              </p:grpSpPr>
              <p:grpSp>
                <p:nvGrpSpPr>
                  <p:cNvPr id="116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2736" y="3120"/>
                    <a:ext cx="349" cy="261"/>
                    <a:chOff x="3231" y="3400"/>
                    <a:chExt cx="349" cy="261"/>
                  </a:xfrm>
                </p:grpSpPr>
                <p:sp>
                  <p:nvSpPr>
                    <p:cNvPr id="169" name="Oval 265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298" y="3400"/>
                      <a:ext cx="282" cy="26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rgbClr val="0066FF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GB" sz="1100" b="1" spc="-150" dirty="0">
                          <a:solidFill>
                            <a:srgbClr val="000000"/>
                          </a:solidFill>
                          <a:cs typeface="Tahoma" pitchFamily="34" charset="0"/>
                        </a:rPr>
                        <a:t>C</a:t>
                      </a:r>
                      <a:r>
                        <a:rPr lang="ru-RU" sz="1100" b="1" spc="-150" dirty="0">
                          <a:solidFill>
                            <a:srgbClr val="000000"/>
                          </a:solidFill>
                          <a:cs typeface="Tahoma" pitchFamily="34" charset="0"/>
                        </a:rPr>
                        <a:t>а</a:t>
                      </a:r>
                      <a:endParaRPr lang="en-GB" sz="1100" b="1" spc="-150" dirty="0">
                        <a:solidFill>
                          <a:srgbClr val="000000"/>
                        </a:solidFill>
                        <a:cs typeface="Tahoma" pitchFamily="34" charset="0"/>
                      </a:endParaRPr>
                    </a:p>
                  </p:txBody>
                </p:sp>
                <p:grpSp>
                  <p:nvGrpSpPr>
                    <p:cNvPr id="170" name="Group 2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31" y="3400"/>
                      <a:ext cx="168" cy="142"/>
                      <a:chOff x="893" y="1965"/>
                      <a:chExt cx="211" cy="174"/>
                    </a:xfrm>
                  </p:grpSpPr>
                  <p:grpSp>
                    <p:nvGrpSpPr>
                      <p:cNvPr id="171" name="Group 2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07" y="1965"/>
                        <a:ext cx="184" cy="174"/>
                        <a:chOff x="998" y="2227"/>
                        <a:chExt cx="202" cy="197"/>
                      </a:xfrm>
                    </p:grpSpPr>
                    <p:sp>
                      <p:nvSpPr>
                        <p:cNvPr id="188" name="Oval 2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98" y="2227"/>
                          <a:ext cx="202" cy="197"/>
                        </a:xfrm>
                        <a:prstGeom prst="ellipse">
                          <a:avLst/>
                        </a:prstGeom>
                        <a:solidFill>
                          <a:srgbClr val="E1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9" name="Freeform 2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04" y="2234"/>
                          <a:ext cx="127" cy="120"/>
                        </a:xfrm>
                        <a:custGeom>
                          <a:avLst/>
                          <a:gdLst>
                            <a:gd name="T0" fmla="*/ 72 w 127"/>
                            <a:gd name="T1" fmla="*/ 1 h 120"/>
                            <a:gd name="T2" fmla="*/ 54 w 127"/>
                            <a:gd name="T3" fmla="*/ 5 h 120"/>
                            <a:gd name="T4" fmla="*/ 39 w 127"/>
                            <a:gd name="T5" fmla="*/ 11 h 120"/>
                            <a:gd name="T6" fmla="*/ 27 w 127"/>
                            <a:gd name="T7" fmla="*/ 19 h 120"/>
                            <a:gd name="T8" fmla="*/ 16 w 127"/>
                            <a:gd name="T9" fmla="*/ 30 h 120"/>
                            <a:gd name="T10" fmla="*/ 8 w 127"/>
                            <a:gd name="T11" fmla="*/ 43 h 120"/>
                            <a:gd name="T12" fmla="*/ 2 w 127"/>
                            <a:gd name="T13" fmla="*/ 58 h 120"/>
                            <a:gd name="T14" fmla="*/ 0 w 127"/>
                            <a:gd name="T15" fmla="*/ 74 h 120"/>
                            <a:gd name="T16" fmla="*/ 1 w 127"/>
                            <a:gd name="T17" fmla="*/ 89 h 120"/>
                            <a:gd name="T18" fmla="*/ 4 w 127"/>
                            <a:gd name="T19" fmla="*/ 102 h 120"/>
                            <a:gd name="T20" fmla="*/ 12 w 127"/>
                            <a:gd name="T21" fmla="*/ 110 h 120"/>
                            <a:gd name="T22" fmla="*/ 21 w 127"/>
                            <a:gd name="T23" fmla="*/ 116 h 120"/>
                            <a:gd name="T24" fmla="*/ 32 w 127"/>
                            <a:gd name="T25" fmla="*/ 118 h 120"/>
                            <a:gd name="T26" fmla="*/ 42 w 127"/>
                            <a:gd name="T27" fmla="*/ 119 h 120"/>
                            <a:gd name="T28" fmla="*/ 52 w 127"/>
                            <a:gd name="T29" fmla="*/ 119 h 120"/>
                            <a:gd name="T30" fmla="*/ 62 w 127"/>
                            <a:gd name="T31" fmla="*/ 118 h 120"/>
                            <a:gd name="T32" fmla="*/ 70 w 127"/>
                            <a:gd name="T33" fmla="*/ 117 h 120"/>
                            <a:gd name="T34" fmla="*/ 79 w 127"/>
                            <a:gd name="T35" fmla="*/ 114 h 120"/>
                            <a:gd name="T36" fmla="*/ 87 w 127"/>
                            <a:gd name="T37" fmla="*/ 110 h 120"/>
                            <a:gd name="T38" fmla="*/ 97 w 127"/>
                            <a:gd name="T39" fmla="*/ 102 h 120"/>
                            <a:gd name="T40" fmla="*/ 105 w 127"/>
                            <a:gd name="T41" fmla="*/ 95 h 120"/>
                            <a:gd name="T42" fmla="*/ 113 w 127"/>
                            <a:gd name="T43" fmla="*/ 85 h 120"/>
                            <a:gd name="T44" fmla="*/ 118 w 127"/>
                            <a:gd name="T45" fmla="*/ 75 h 120"/>
                            <a:gd name="T46" fmla="*/ 122 w 127"/>
                            <a:gd name="T47" fmla="*/ 62 h 120"/>
                            <a:gd name="T48" fmla="*/ 125 w 127"/>
                            <a:gd name="T49" fmla="*/ 49 h 120"/>
                            <a:gd name="T50" fmla="*/ 124 w 127"/>
                            <a:gd name="T51" fmla="*/ 37 h 120"/>
                            <a:gd name="T52" fmla="*/ 122 w 127"/>
                            <a:gd name="T53" fmla="*/ 28 h 120"/>
                            <a:gd name="T54" fmla="*/ 119 w 127"/>
                            <a:gd name="T55" fmla="*/ 19 h 120"/>
                            <a:gd name="T56" fmla="*/ 114 w 127"/>
                            <a:gd name="T57" fmla="*/ 12 h 120"/>
                            <a:gd name="T58" fmla="*/ 106 w 127"/>
                            <a:gd name="T59" fmla="*/ 6 h 120"/>
                            <a:gd name="T60" fmla="*/ 98 w 127"/>
                            <a:gd name="T61" fmla="*/ 3 h 120"/>
                            <a:gd name="T62" fmla="*/ 87 w 127"/>
                            <a:gd name="T63" fmla="*/ 1 h 120"/>
                            <a:gd name="T64" fmla="*/ 82 w 127"/>
                            <a:gd name="T65" fmla="*/ 0 h 12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27"/>
                            <a:gd name="T100" fmla="*/ 0 h 120"/>
                            <a:gd name="T101" fmla="*/ 127 w 127"/>
                            <a:gd name="T102" fmla="*/ 120 h 12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27" h="120">
                              <a:moveTo>
                                <a:pt x="82" y="0"/>
                              </a:moveTo>
                              <a:lnTo>
                                <a:pt x="72" y="1"/>
                              </a:lnTo>
                              <a:lnTo>
                                <a:pt x="63" y="2"/>
                              </a:lnTo>
                              <a:lnTo>
                                <a:pt x="54" y="5"/>
                              </a:lnTo>
                              <a:lnTo>
                                <a:pt x="47" y="7"/>
                              </a:lnTo>
                              <a:lnTo>
                                <a:pt x="39" y="11"/>
                              </a:lnTo>
                              <a:lnTo>
                                <a:pt x="33" y="14"/>
                              </a:lnTo>
                              <a:lnTo>
                                <a:pt x="27" y="19"/>
                              </a:lnTo>
                              <a:lnTo>
                                <a:pt x="22" y="24"/>
                              </a:lnTo>
                              <a:lnTo>
                                <a:pt x="16" y="30"/>
                              </a:lnTo>
                              <a:lnTo>
                                <a:pt x="12" y="36"/>
                              </a:lnTo>
                              <a:lnTo>
                                <a:pt x="8" y="43"/>
                              </a:lnTo>
                              <a:lnTo>
                                <a:pt x="6" y="50"/>
                              </a:lnTo>
                              <a:lnTo>
                                <a:pt x="2" y="58"/>
                              </a:lnTo>
                              <a:lnTo>
                                <a:pt x="1" y="65"/>
                              </a:lnTo>
                              <a:lnTo>
                                <a:pt x="0" y="74"/>
                              </a:lnTo>
                              <a:lnTo>
                                <a:pt x="1" y="81"/>
                              </a:lnTo>
                              <a:lnTo>
                                <a:pt x="1" y="89"/>
                              </a:lnTo>
                              <a:lnTo>
                                <a:pt x="2" y="96"/>
                              </a:lnTo>
                              <a:lnTo>
                                <a:pt x="4" y="102"/>
                              </a:lnTo>
                              <a:lnTo>
                                <a:pt x="8" y="106"/>
                              </a:lnTo>
                              <a:lnTo>
                                <a:pt x="12" y="110"/>
                              </a:lnTo>
                              <a:lnTo>
                                <a:pt x="16" y="113"/>
                              </a:lnTo>
                              <a:lnTo>
                                <a:pt x="21" y="116"/>
                              </a:lnTo>
                              <a:lnTo>
                                <a:pt x="26" y="117"/>
                              </a:lnTo>
                              <a:lnTo>
                                <a:pt x="32" y="118"/>
                              </a:lnTo>
                              <a:lnTo>
                                <a:pt x="37" y="119"/>
                              </a:lnTo>
                              <a:lnTo>
                                <a:pt x="42" y="119"/>
                              </a:lnTo>
                              <a:lnTo>
                                <a:pt x="48" y="119"/>
                              </a:lnTo>
                              <a:lnTo>
                                <a:pt x="52" y="119"/>
                              </a:lnTo>
                              <a:lnTo>
                                <a:pt x="57" y="118"/>
                              </a:lnTo>
                              <a:lnTo>
                                <a:pt x="62" y="118"/>
                              </a:lnTo>
                              <a:lnTo>
                                <a:pt x="66" y="117"/>
                              </a:lnTo>
                              <a:lnTo>
                                <a:pt x="70" y="117"/>
                              </a:lnTo>
                              <a:lnTo>
                                <a:pt x="75" y="116"/>
                              </a:lnTo>
                              <a:lnTo>
                                <a:pt x="79" y="114"/>
                              </a:lnTo>
                              <a:lnTo>
                                <a:pt x="84" y="112"/>
                              </a:lnTo>
                              <a:lnTo>
                                <a:pt x="87" y="110"/>
                              </a:lnTo>
                              <a:lnTo>
                                <a:pt x="93" y="106"/>
                              </a:lnTo>
                              <a:lnTo>
                                <a:pt x="97" y="102"/>
                              </a:lnTo>
                              <a:lnTo>
                                <a:pt x="102" y="98"/>
                              </a:lnTo>
                              <a:lnTo>
                                <a:pt x="105" y="95"/>
                              </a:lnTo>
                              <a:lnTo>
                                <a:pt x="109" y="90"/>
                              </a:lnTo>
                              <a:lnTo>
                                <a:pt x="113" y="85"/>
                              </a:lnTo>
                              <a:lnTo>
                                <a:pt x="116" y="80"/>
                              </a:lnTo>
                              <a:lnTo>
                                <a:pt x="118" y="75"/>
                              </a:lnTo>
                              <a:lnTo>
                                <a:pt x="121" y="68"/>
                              </a:lnTo>
                              <a:lnTo>
                                <a:pt x="122" y="62"/>
                              </a:lnTo>
                              <a:lnTo>
                                <a:pt x="125" y="54"/>
                              </a:lnTo>
                              <a:lnTo>
                                <a:pt x="125" y="49"/>
                              </a:lnTo>
                              <a:lnTo>
                                <a:pt x="126" y="43"/>
                              </a:lnTo>
                              <a:lnTo>
                                <a:pt x="124" y="37"/>
                              </a:lnTo>
                              <a:lnTo>
                                <a:pt x="124" y="31"/>
                              </a:lnTo>
                              <a:lnTo>
                                <a:pt x="122" y="28"/>
                              </a:lnTo>
                              <a:lnTo>
                                <a:pt x="121" y="22"/>
                              </a:lnTo>
                              <a:lnTo>
                                <a:pt x="119" y="19"/>
                              </a:lnTo>
                              <a:lnTo>
                                <a:pt x="117" y="14"/>
                              </a:lnTo>
                              <a:lnTo>
                                <a:pt x="114" y="12"/>
                              </a:lnTo>
                              <a:lnTo>
                                <a:pt x="111" y="8"/>
                              </a:lnTo>
                              <a:lnTo>
                                <a:pt x="106" y="6"/>
                              </a:lnTo>
                              <a:lnTo>
                                <a:pt x="103" y="3"/>
                              </a:lnTo>
                              <a:lnTo>
                                <a:pt x="98" y="3"/>
                              </a:lnTo>
                              <a:lnTo>
                                <a:pt x="93" y="1"/>
                              </a:lnTo>
                              <a:lnTo>
                                <a:pt x="87" y="1"/>
                              </a:lnTo>
                              <a:lnTo>
                                <a:pt x="82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0" name="Freeform 2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3" y="2239"/>
                          <a:ext cx="101" cy="100"/>
                        </a:xfrm>
                        <a:custGeom>
                          <a:avLst/>
                          <a:gdLst>
                            <a:gd name="T0" fmla="*/ 57 w 101"/>
                            <a:gd name="T1" fmla="*/ 2 h 100"/>
                            <a:gd name="T2" fmla="*/ 43 w 101"/>
                            <a:gd name="T3" fmla="*/ 5 h 100"/>
                            <a:gd name="T4" fmla="*/ 31 w 101"/>
                            <a:gd name="T5" fmla="*/ 10 h 100"/>
                            <a:gd name="T6" fmla="*/ 20 w 101"/>
                            <a:gd name="T7" fmla="*/ 17 h 100"/>
                            <a:gd name="T8" fmla="*/ 12 w 101"/>
                            <a:gd name="T9" fmla="*/ 26 h 100"/>
                            <a:gd name="T10" fmla="*/ 5 w 101"/>
                            <a:gd name="T11" fmla="*/ 36 h 100"/>
                            <a:gd name="T12" fmla="*/ 1 w 101"/>
                            <a:gd name="T13" fmla="*/ 49 h 100"/>
                            <a:gd name="T14" fmla="*/ 0 w 101"/>
                            <a:gd name="T15" fmla="*/ 62 h 100"/>
                            <a:gd name="T16" fmla="*/ 0 w 101"/>
                            <a:gd name="T17" fmla="*/ 75 h 100"/>
                            <a:gd name="T18" fmla="*/ 3 w 101"/>
                            <a:gd name="T19" fmla="*/ 84 h 100"/>
                            <a:gd name="T20" fmla="*/ 8 w 101"/>
                            <a:gd name="T21" fmla="*/ 92 h 100"/>
                            <a:gd name="T22" fmla="*/ 16 w 101"/>
                            <a:gd name="T23" fmla="*/ 96 h 100"/>
                            <a:gd name="T24" fmla="*/ 24 w 101"/>
                            <a:gd name="T25" fmla="*/ 98 h 100"/>
                            <a:gd name="T26" fmla="*/ 32 w 101"/>
                            <a:gd name="T27" fmla="*/ 99 h 100"/>
                            <a:gd name="T28" fmla="*/ 41 w 101"/>
                            <a:gd name="T29" fmla="*/ 99 h 100"/>
                            <a:gd name="T30" fmla="*/ 49 w 101"/>
                            <a:gd name="T31" fmla="*/ 98 h 100"/>
                            <a:gd name="T32" fmla="*/ 56 w 101"/>
                            <a:gd name="T33" fmla="*/ 96 h 100"/>
                            <a:gd name="T34" fmla="*/ 63 w 101"/>
                            <a:gd name="T35" fmla="*/ 94 h 100"/>
                            <a:gd name="T36" fmla="*/ 70 w 101"/>
                            <a:gd name="T37" fmla="*/ 91 h 100"/>
                            <a:gd name="T38" fmla="*/ 77 w 101"/>
                            <a:gd name="T39" fmla="*/ 85 h 100"/>
                            <a:gd name="T40" fmla="*/ 83 w 101"/>
                            <a:gd name="T41" fmla="*/ 78 h 100"/>
                            <a:gd name="T42" fmla="*/ 89 w 101"/>
                            <a:gd name="T43" fmla="*/ 71 h 100"/>
                            <a:gd name="T44" fmla="*/ 94 w 101"/>
                            <a:gd name="T45" fmla="*/ 62 h 100"/>
                            <a:gd name="T46" fmla="*/ 97 w 101"/>
                            <a:gd name="T47" fmla="*/ 51 h 100"/>
                            <a:gd name="T48" fmla="*/ 99 w 101"/>
                            <a:gd name="T49" fmla="*/ 41 h 100"/>
                            <a:gd name="T50" fmla="*/ 99 w 101"/>
                            <a:gd name="T51" fmla="*/ 31 h 100"/>
                            <a:gd name="T52" fmla="*/ 97 w 101"/>
                            <a:gd name="T53" fmla="*/ 23 h 100"/>
                            <a:gd name="T54" fmla="*/ 94 w 101"/>
                            <a:gd name="T55" fmla="*/ 15 h 100"/>
                            <a:gd name="T56" fmla="*/ 90 w 101"/>
                            <a:gd name="T57" fmla="*/ 10 h 100"/>
                            <a:gd name="T58" fmla="*/ 84 w 101"/>
                            <a:gd name="T59" fmla="*/ 6 h 100"/>
                            <a:gd name="T60" fmla="*/ 77 w 101"/>
                            <a:gd name="T61" fmla="*/ 3 h 100"/>
                            <a:gd name="T62" fmla="*/ 69 w 101"/>
                            <a:gd name="T63" fmla="*/ 1 h 100"/>
                            <a:gd name="T64" fmla="*/ 65 w 101"/>
                            <a:gd name="T65" fmla="*/ 0 h 10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01"/>
                            <a:gd name="T100" fmla="*/ 0 h 100"/>
                            <a:gd name="T101" fmla="*/ 101 w 101"/>
                            <a:gd name="T102" fmla="*/ 100 h 10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01" h="100">
                              <a:moveTo>
                                <a:pt x="65" y="0"/>
                              </a:moveTo>
                              <a:lnTo>
                                <a:pt x="57" y="2"/>
                              </a:lnTo>
                              <a:lnTo>
                                <a:pt x="50" y="3"/>
                              </a:lnTo>
                              <a:lnTo>
                                <a:pt x="43" y="5"/>
                              </a:lnTo>
                              <a:lnTo>
                                <a:pt x="37" y="7"/>
                              </a:lnTo>
                              <a:lnTo>
                                <a:pt x="31" y="10"/>
                              </a:lnTo>
                              <a:lnTo>
                                <a:pt x="26" y="12"/>
                              </a:lnTo>
                              <a:lnTo>
                                <a:pt x="20" y="17"/>
                              </a:lnTo>
                              <a:lnTo>
                                <a:pt x="17" y="20"/>
                              </a:lnTo>
                              <a:lnTo>
                                <a:pt x="12" y="26"/>
                              </a:lnTo>
                              <a:lnTo>
                                <a:pt x="8" y="30"/>
                              </a:lnTo>
                              <a:lnTo>
                                <a:pt x="5" y="36"/>
                              </a:lnTo>
                              <a:lnTo>
                                <a:pt x="4" y="42"/>
                              </a:lnTo>
                              <a:lnTo>
                                <a:pt x="1" y="49"/>
                              </a:lnTo>
                              <a:lnTo>
                                <a:pt x="0" y="55"/>
                              </a:lnTo>
                              <a:lnTo>
                                <a:pt x="0" y="62"/>
                              </a:lnTo>
                              <a:lnTo>
                                <a:pt x="0" y="67"/>
                              </a:lnTo>
                              <a:lnTo>
                                <a:pt x="0" y="75"/>
                              </a:lnTo>
                              <a:lnTo>
                                <a:pt x="1" y="80"/>
                              </a:lnTo>
                              <a:lnTo>
                                <a:pt x="3" y="84"/>
                              </a:lnTo>
                              <a:lnTo>
                                <a:pt x="6" y="88"/>
                              </a:lnTo>
                              <a:lnTo>
                                <a:pt x="8" y="92"/>
                              </a:lnTo>
                              <a:lnTo>
                                <a:pt x="12" y="94"/>
                              </a:lnTo>
                              <a:lnTo>
                                <a:pt x="16" y="96"/>
                              </a:lnTo>
                              <a:lnTo>
                                <a:pt x="21" y="96"/>
                              </a:lnTo>
                              <a:lnTo>
                                <a:pt x="24" y="98"/>
                              </a:lnTo>
                              <a:lnTo>
                                <a:pt x="29" y="99"/>
                              </a:lnTo>
                              <a:lnTo>
                                <a:pt x="32" y="99"/>
                              </a:lnTo>
                              <a:lnTo>
                                <a:pt x="38" y="99"/>
                              </a:lnTo>
                              <a:lnTo>
                                <a:pt x="41" y="99"/>
                              </a:lnTo>
                              <a:lnTo>
                                <a:pt x="45" y="98"/>
                              </a:lnTo>
                              <a:lnTo>
                                <a:pt x="49" y="98"/>
                              </a:lnTo>
                              <a:lnTo>
                                <a:pt x="53" y="96"/>
                              </a:lnTo>
                              <a:lnTo>
                                <a:pt x="56" y="96"/>
                              </a:lnTo>
                              <a:lnTo>
                                <a:pt x="59" y="95"/>
                              </a:lnTo>
                              <a:lnTo>
                                <a:pt x="63" y="94"/>
                              </a:lnTo>
                              <a:lnTo>
                                <a:pt x="67" y="92"/>
                              </a:lnTo>
                              <a:lnTo>
                                <a:pt x="70" y="91"/>
                              </a:lnTo>
                              <a:lnTo>
                                <a:pt x="74" y="87"/>
                              </a:lnTo>
                              <a:lnTo>
                                <a:pt x="77" y="85"/>
                              </a:lnTo>
                              <a:lnTo>
                                <a:pt x="81" y="81"/>
                              </a:lnTo>
                              <a:lnTo>
                                <a:pt x="83" y="78"/>
                              </a:lnTo>
                              <a:lnTo>
                                <a:pt x="86" y="75"/>
                              </a:lnTo>
                              <a:lnTo>
                                <a:pt x="89" y="71"/>
                              </a:lnTo>
                              <a:lnTo>
                                <a:pt x="92" y="66"/>
                              </a:lnTo>
                              <a:lnTo>
                                <a:pt x="94" y="62"/>
                              </a:lnTo>
                              <a:lnTo>
                                <a:pt x="96" y="57"/>
                              </a:lnTo>
                              <a:lnTo>
                                <a:pt x="97" y="51"/>
                              </a:lnTo>
                              <a:lnTo>
                                <a:pt x="99" y="45"/>
                              </a:lnTo>
                              <a:lnTo>
                                <a:pt x="99" y="41"/>
                              </a:lnTo>
                              <a:lnTo>
                                <a:pt x="100" y="36"/>
                              </a:lnTo>
                              <a:lnTo>
                                <a:pt x="99" y="31"/>
                              </a:lnTo>
                              <a:lnTo>
                                <a:pt x="99" y="26"/>
                              </a:lnTo>
                              <a:lnTo>
                                <a:pt x="97" y="23"/>
                              </a:lnTo>
                              <a:lnTo>
                                <a:pt x="96" y="19"/>
                              </a:lnTo>
                              <a:lnTo>
                                <a:pt x="94" y="15"/>
                              </a:lnTo>
                              <a:lnTo>
                                <a:pt x="93" y="12"/>
                              </a:lnTo>
                              <a:lnTo>
                                <a:pt x="90" y="10"/>
                              </a:lnTo>
                              <a:lnTo>
                                <a:pt x="88" y="8"/>
                              </a:lnTo>
                              <a:lnTo>
                                <a:pt x="84" y="6"/>
                              </a:lnTo>
                              <a:lnTo>
                                <a:pt x="81" y="4"/>
                              </a:lnTo>
                              <a:lnTo>
                                <a:pt x="77" y="3"/>
                              </a:lnTo>
                              <a:lnTo>
                                <a:pt x="73" y="1"/>
                              </a:lnTo>
                              <a:lnTo>
                                <a:pt x="69" y="1"/>
                              </a:lnTo>
                              <a:lnTo>
                                <a:pt x="65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E118"/>
                            </a:gs>
                            <a:gs pos="100000">
                              <a:srgbClr val="FF0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1" name="Freeform 2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4" y="2262"/>
                          <a:ext cx="44" cy="38"/>
                        </a:xfrm>
                        <a:custGeom>
                          <a:avLst/>
                          <a:gdLst>
                            <a:gd name="T0" fmla="*/ 24 w 44"/>
                            <a:gd name="T1" fmla="*/ 1 h 38"/>
                            <a:gd name="T2" fmla="*/ 17 w 44"/>
                            <a:gd name="T3" fmla="*/ 3 h 38"/>
                            <a:gd name="T4" fmla="*/ 12 w 44"/>
                            <a:gd name="T5" fmla="*/ 4 h 38"/>
                            <a:gd name="T6" fmla="*/ 9 w 44"/>
                            <a:gd name="T7" fmla="*/ 7 h 38"/>
                            <a:gd name="T8" fmla="*/ 5 w 44"/>
                            <a:gd name="T9" fmla="*/ 10 h 38"/>
                            <a:gd name="T10" fmla="*/ 2 w 44"/>
                            <a:gd name="T11" fmla="*/ 14 h 38"/>
                            <a:gd name="T12" fmla="*/ 0 w 44"/>
                            <a:gd name="T13" fmla="*/ 19 h 38"/>
                            <a:gd name="T14" fmla="*/ 0 w 44"/>
                            <a:gd name="T15" fmla="*/ 23 h 38"/>
                            <a:gd name="T16" fmla="*/ 0 w 44"/>
                            <a:gd name="T17" fmla="*/ 28 h 38"/>
                            <a:gd name="T18" fmla="*/ 1 w 44"/>
                            <a:gd name="T19" fmla="*/ 32 h 38"/>
                            <a:gd name="T20" fmla="*/ 3 w 44"/>
                            <a:gd name="T21" fmla="*/ 35 h 38"/>
                            <a:gd name="T22" fmla="*/ 7 w 44"/>
                            <a:gd name="T23" fmla="*/ 36 h 38"/>
                            <a:gd name="T24" fmla="*/ 11 w 44"/>
                            <a:gd name="T25" fmla="*/ 37 h 38"/>
                            <a:gd name="T26" fmla="*/ 14 w 44"/>
                            <a:gd name="T27" fmla="*/ 37 h 38"/>
                            <a:gd name="T28" fmla="*/ 17 w 44"/>
                            <a:gd name="T29" fmla="*/ 37 h 38"/>
                            <a:gd name="T30" fmla="*/ 21 w 44"/>
                            <a:gd name="T31" fmla="*/ 37 h 38"/>
                            <a:gd name="T32" fmla="*/ 23 w 44"/>
                            <a:gd name="T33" fmla="*/ 36 h 38"/>
                            <a:gd name="T34" fmla="*/ 27 w 44"/>
                            <a:gd name="T35" fmla="*/ 36 h 38"/>
                            <a:gd name="T36" fmla="*/ 30 w 44"/>
                            <a:gd name="T37" fmla="*/ 35 h 38"/>
                            <a:gd name="T38" fmla="*/ 33 w 44"/>
                            <a:gd name="T39" fmla="*/ 32 h 38"/>
                            <a:gd name="T40" fmla="*/ 35 w 44"/>
                            <a:gd name="T41" fmla="*/ 30 h 38"/>
                            <a:gd name="T42" fmla="*/ 38 w 44"/>
                            <a:gd name="T43" fmla="*/ 26 h 38"/>
                            <a:gd name="T44" fmla="*/ 40 w 44"/>
                            <a:gd name="T45" fmla="*/ 23 h 38"/>
                            <a:gd name="T46" fmla="*/ 41 w 44"/>
                            <a:gd name="T47" fmla="*/ 19 h 38"/>
                            <a:gd name="T48" fmla="*/ 43 w 44"/>
                            <a:gd name="T49" fmla="*/ 15 h 38"/>
                            <a:gd name="T50" fmla="*/ 43 w 44"/>
                            <a:gd name="T51" fmla="*/ 12 h 38"/>
                            <a:gd name="T52" fmla="*/ 41 w 44"/>
                            <a:gd name="T53" fmla="*/ 9 h 38"/>
                            <a:gd name="T54" fmla="*/ 40 w 44"/>
                            <a:gd name="T55" fmla="*/ 6 h 38"/>
                            <a:gd name="T56" fmla="*/ 38 w 44"/>
                            <a:gd name="T57" fmla="*/ 4 h 38"/>
                            <a:gd name="T58" fmla="*/ 36 w 44"/>
                            <a:gd name="T59" fmla="*/ 3 h 38"/>
                            <a:gd name="T60" fmla="*/ 33 w 44"/>
                            <a:gd name="T61" fmla="*/ 1 h 38"/>
                            <a:gd name="T62" fmla="*/ 30 w 44"/>
                            <a:gd name="T63" fmla="*/ 1 h 38"/>
                            <a:gd name="T64" fmla="*/ 28 w 44"/>
                            <a:gd name="T65" fmla="*/ 0 h 3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38"/>
                            <a:gd name="T101" fmla="*/ 44 w 44"/>
                            <a:gd name="T102" fmla="*/ 38 h 3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38">
                              <a:moveTo>
                                <a:pt x="28" y="0"/>
                              </a:moveTo>
                              <a:lnTo>
                                <a:pt x="24" y="1"/>
                              </a:lnTo>
                              <a:lnTo>
                                <a:pt x="21" y="1"/>
                              </a:lnTo>
                              <a:lnTo>
                                <a:pt x="17" y="3"/>
                              </a:lnTo>
                              <a:lnTo>
                                <a:pt x="16" y="3"/>
                              </a:lnTo>
                              <a:lnTo>
                                <a:pt x="12" y="4"/>
                              </a:lnTo>
                              <a:lnTo>
                                <a:pt x="11" y="5"/>
                              </a:lnTo>
                              <a:lnTo>
                                <a:pt x="9" y="7"/>
                              </a:lnTo>
                              <a:lnTo>
                                <a:pt x="7" y="8"/>
                              </a:lnTo>
                              <a:lnTo>
                                <a:pt x="5" y="10"/>
                              </a:lnTo>
                              <a:lnTo>
                                <a:pt x="3" y="12"/>
                              </a:lnTo>
                              <a:lnTo>
                                <a:pt x="2" y="14"/>
                              </a:lnTo>
                              <a:lnTo>
                                <a:pt x="2" y="16"/>
                              </a:lnTo>
                              <a:lnTo>
                                <a:pt x="0" y="19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4"/>
                              </a:lnTo>
                              <a:lnTo>
                                <a:pt x="0" y="28"/>
                              </a:lnTo>
                              <a:lnTo>
                                <a:pt x="0" y="30"/>
                              </a:lnTo>
                              <a:lnTo>
                                <a:pt x="1" y="32"/>
                              </a:lnTo>
                              <a:lnTo>
                                <a:pt x="2" y="33"/>
                              </a:lnTo>
                              <a:lnTo>
                                <a:pt x="3" y="35"/>
                              </a:lnTo>
                              <a:lnTo>
                                <a:pt x="5" y="35"/>
                              </a:lnTo>
                              <a:lnTo>
                                <a:pt x="7" y="36"/>
                              </a:lnTo>
                              <a:lnTo>
                                <a:pt x="9" y="36"/>
                              </a:lnTo>
                              <a:lnTo>
                                <a:pt x="11" y="37"/>
                              </a:lnTo>
                              <a:lnTo>
                                <a:pt x="12" y="37"/>
                              </a:lnTo>
                              <a:lnTo>
                                <a:pt x="14" y="37"/>
                              </a:lnTo>
                              <a:lnTo>
                                <a:pt x="16" y="37"/>
                              </a:lnTo>
                              <a:lnTo>
                                <a:pt x="17" y="37"/>
                              </a:lnTo>
                              <a:lnTo>
                                <a:pt x="19" y="37"/>
                              </a:lnTo>
                              <a:lnTo>
                                <a:pt x="21" y="37"/>
                              </a:lnTo>
                              <a:lnTo>
                                <a:pt x="22" y="36"/>
                              </a:lnTo>
                              <a:lnTo>
                                <a:pt x="23" y="36"/>
                              </a:lnTo>
                              <a:lnTo>
                                <a:pt x="25" y="36"/>
                              </a:lnTo>
                              <a:lnTo>
                                <a:pt x="27" y="36"/>
                              </a:lnTo>
                              <a:lnTo>
                                <a:pt x="28" y="35"/>
                              </a:lnTo>
                              <a:lnTo>
                                <a:pt x="30" y="35"/>
                              </a:lnTo>
                              <a:lnTo>
                                <a:pt x="32" y="33"/>
                              </a:lnTo>
                              <a:lnTo>
                                <a:pt x="33" y="32"/>
                              </a:lnTo>
                              <a:lnTo>
                                <a:pt x="35" y="31"/>
                              </a:lnTo>
                              <a:lnTo>
                                <a:pt x="35" y="30"/>
                              </a:lnTo>
                              <a:lnTo>
                                <a:pt x="37" y="28"/>
                              </a:lnTo>
                              <a:lnTo>
                                <a:pt x="38" y="26"/>
                              </a:lnTo>
                              <a:lnTo>
                                <a:pt x="40" y="24"/>
                              </a:lnTo>
                              <a:lnTo>
                                <a:pt x="40" y="23"/>
                              </a:lnTo>
                              <a:lnTo>
                                <a:pt x="41" y="21"/>
                              </a:lnTo>
                              <a:lnTo>
                                <a:pt x="41" y="19"/>
                              </a:lnTo>
                              <a:lnTo>
                                <a:pt x="43" y="16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3" y="10"/>
                              </a:lnTo>
                              <a:lnTo>
                                <a:pt x="41" y="9"/>
                              </a:lnTo>
                              <a:lnTo>
                                <a:pt x="41" y="7"/>
                              </a:lnTo>
                              <a:lnTo>
                                <a:pt x="40" y="6"/>
                              </a:lnTo>
                              <a:lnTo>
                                <a:pt x="40" y="4"/>
                              </a:lnTo>
                              <a:lnTo>
                                <a:pt x="38" y="4"/>
                              </a:lnTo>
                              <a:lnTo>
                                <a:pt x="37" y="3"/>
                              </a:lnTo>
                              <a:lnTo>
                                <a:pt x="36" y="3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2" y="1"/>
                              </a:lnTo>
                              <a:lnTo>
                                <a:pt x="30" y="1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solidFill>
                          <a:srgbClr val="FFBF18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2" name="Freeform 2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22" y="2242"/>
                          <a:ext cx="66" cy="62"/>
                        </a:xfrm>
                        <a:custGeom>
                          <a:avLst/>
                          <a:gdLst>
                            <a:gd name="T0" fmla="*/ 32 w 66"/>
                            <a:gd name="T1" fmla="*/ 0 h 62"/>
                            <a:gd name="T2" fmla="*/ 33 w 66"/>
                            <a:gd name="T3" fmla="*/ 25 h 62"/>
                            <a:gd name="T4" fmla="*/ 65 w 66"/>
                            <a:gd name="T5" fmla="*/ 0 h 62"/>
                            <a:gd name="T6" fmla="*/ 37 w 66"/>
                            <a:gd name="T7" fmla="*/ 28 h 62"/>
                            <a:gd name="T8" fmla="*/ 64 w 66"/>
                            <a:gd name="T9" fmla="*/ 28 h 62"/>
                            <a:gd name="T10" fmla="*/ 37 w 66"/>
                            <a:gd name="T11" fmla="*/ 32 h 62"/>
                            <a:gd name="T12" fmla="*/ 61 w 66"/>
                            <a:gd name="T13" fmla="*/ 57 h 62"/>
                            <a:gd name="T14" fmla="*/ 33 w 66"/>
                            <a:gd name="T15" fmla="*/ 35 h 62"/>
                            <a:gd name="T16" fmla="*/ 32 w 66"/>
                            <a:gd name="T17" fmla="*/ 61 h 62"/>
                            <a:gd name="T18" fmla="*/ 30 w 66"/>
                            <a:gd name="T19" fmla="*/ 36 h 62"/>
                            <a:gd name="T20" fmla="*/ 0 w 66"/>
                            <a:gd name="T21" fmla="*/ 61 h 62"/>
                            <a:gd name="T22" fmla="*/ 26 w 66"/>
                            <a:gd name="T23" fmla="*/ 33 h 62"/>
                            <a:gd name="T24" fmla="*/ 2 w 66"/>
                            <a:gd name="T25" fmla="*/ 32 h 62"/>
                            <a:gd name="T26" fmla="*/ 27 w 66"/>
                            <a:gd name="T27" fmla="*/ 28 h 62"/>
                            <a:gd name="T28" fmla="*/ 5 w 66"/>
                            <a:gd name="T29" fmla="*/ 9 h 62"/>
                            <a:gd name="T30" fmla="*/ 29 w 66"/>
                            <a:gd name="T31" fmla="*/ 25 h 62"/>
                            <a:gd name="T32" fmla="*/ 32 w 66"/>
                            <a:gd name="T33" fmla="*/ 0 h 62"/>
                            <a:gd name="T34" fmla="*/ 32 w 66"/>
                            <a:gd name="T35" fmla="*/ 0 h 6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66"/>
                            <a:gd name="T55" fmla="*/ 0 h 62"/>
                            <a:gd name="T56" fmla="*/ 66 w 66"/>
                            <a:gd name="T57" fmla="*/ 62 h 6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66" h="62">
                              <a:moveTo>
                                <a:pt x="32" y="0"/>
                              </a:moveTo>
                              <a:lnTo>
                                <a:pt x="33" y="25"/>
                              </a:lnTo>
                              <a:lnTo>
                                <a:pt x="65" y="0"/>
                              </a:lnTo>
                              <a:lnTo>
                                <a:pt x="37" y="28"/>
                              </a:lnTo>
                              <a:lnTo>
                                <a:pt x="64" y="28"/>
                              </a:lnTo>
                              <a:lnTo>
                                <a:pt x="37" y="32"/>
                              </a:lnTo>
                              <a:lnTo>
                                <a:pt x="61" y="57"/>
                              </a:lnTo>
                              <a:lnTo>
                                <a:pt x="33" y="35"/>
                              </a:lnTo>
                              <a:lnTo>
                                <a:pt x="32" y="61"/>
                              </a:lnTo>
                              <a:lnTo>
                                <a:pt x="30" y="36"/>
                              </a:lnTo>
                              <a:lnTo>
                                <a:pt x="0" y="61"/>
                              </a:lnTo>
                              <a:lnTo>
                                <a:pt x="26" y="33"/>
                              </a:lnTo>
                              <a:lnTo>
                                <a:pt x="2" y="32"/>
                              </a:lnTo>
                              <a:lnTo>
                                <a:pt x="27" y="28"/>
                              </a:lnTo>
                              <a:lnTo>
                                <a:pt x="5" y="9"/>
                              </a:lnTo>
                              <a:lnTo>
                                <a:pt x="29" y="25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E262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93" name="Freeform 2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16" y="2245"/>
                          <a:ext cx="180" cy="176"/>
                        </a:xfrm>
                        <a:custGeom>
                          <a:avLst/>
                          <a:gdLst>
                            <a:gd name="T0" fmla="*/ 175 w 180"/>
                            <a:gd name="T1" fmla="*/ 49 h 176"/>
                            <a:gd name="T2" fmla="*/ 178 w 180"/>
                            <a:gd name="T3" fmla="*/ 56 h 176"/>
                            <a:gd name="T4" fmla="*/ 179 w 180"/>
                            <a:gd name="T5" fmla="*/ 61 h 176"/>
                            <a:gd name="T6" fmla="*/ 178 w 180"/>
                            <a:gd name="T7" fmla="*/ 67 h 176"/>
                            <a:gd name="T8" fmla="*/ 177 w 180"/>
                            <a:gd name="T9" fmla="*/ 74 h 176"/>
                            <a:gd name="T10" fmla="*/ 175 w 180"/>
                            <a:gd name="T11" fmla="*/ 86 h 176"/>
                            <a:gd name="T12" fmla="*/ 174 w 180"/>
                            <a:gd name="T13" fmla="*/ 96 h 176"/>
                            <a:gd name="T14" fmla="*/ 171 w 180"/>
                            <a:gd name="T15" fmla="*/ 107 h 176"/>
                            <a:gd name="T16" fmla="*/ 166 w 180"/>
                            <a:gd name="T17" fmla="*/ 120 h 176"/>
                            <a:gd name="T18" fmla="*/ 159 w 180"/>
                            <a:gd name="T19" fmla="*/ 133 h 176"/>
                            <a:gd name="T20" fmla="*/ 148 w 180"/>
                            <a:gd name="T21" fmla="*/ 145 h 176"/>
                            <a:gd name="T22" fmla="*/ 138 w 180"/>
                            <a:gd name="T23" fmla="*/ 156 h 176"/>
                            <a:gd name="T24" fmla="*/ 125 w 180"/>
                            <a:gd name="T25" fmla="*/ 163 h 176"/>
                            <a:gd name="T26" fmla="*/ 109 w 180"/>
                            <a:gd name="T27" fmla="*/ 170 h 176"/>
                            <a:gd name="T28" fmla="*/ 92 w 180"/>
                            <a:gd name="T29" fmla="*/ 174 h 176"/>
                            <a:gd name="T30" fmla="*/ 70 w 180"/>
                            <a:gd name="T31" fmla="*/ 175 h 176"/>
                            <a:gd name="T32" fmla="*/ 50 w 180"/>
                            <a:gd name="T33" fmla="*/ 173 h 176"/>
                            <a:gd name="T34" fmla="*/ 32 w 180"/>
                            <a:gd name="T35" fmla="*/ 164 h 176"/>
                            <a:gd name="T36" fmla="*/ 17 w 180"/>
                            <a:gd name="T37" fmla="*/ 152 h 176"/>
                            <a:gd name="T38" fmla="*/ 5 w 180"/>
                            <a:gd name="T39" fmla="*/ 141 h 176"/>
                            <a:gd name="T40" fmla="*/ 0 w 180"/>
                            <a:gd name="T41" fmla="*/ 133 h 176"/>
                            <a:gd name="T42" fmla="*/ 0 w 180"/>
                            <a:gd name="T43" fmla="*/ 132 h 176"/>
                            <a:gd name="T44" fmla="*/ 7 w 180"/>
                            <a:gd name="T45" fmla="*/ 135 h 176"/>
                            <a:gd name="T46" fmla="*/ 21 w 180"/>
                            <a:gd name="T47" fmla="*/ 140 h 176"/>
                            <a:gd name="T48" fmla="*/ 38 w 180"/>
                            <a:gd name="T49" fmla="*/ 145 h 176"/>
                            <a:gd name="T50" fmla="*/ 56 w 180"/>
                            <a:gd name="T51" fmla="*/ 148 h 176"/>
                            <a:gd name="T52" fmla="*/ 72 w 180"/>
                            <a:gd name="T53" fmla="*/ 147 h 176"/>
                            <a:gd name="T54" fmla="*/ 85 w 180"/>
                            <a:gd name="T55" fmla="*/ 144 h 176"/>
                            <a:gd name="T56" fmla="*/ 98 w 180"/>
                            <a:gd name="T57" fmla="*/ 139 h 176"/>
                            <a:gd name="T58" fmla="*/ 106 w 180"/>
                            <a:gd name="T59" fmla="*/ 134 h 176"/>
                            <a:gd name="T60" fmla="*/ 117 w 180"/>
                            <a:gd name="T61" fmla="*/ 128 h 176"/>
                            <a:gd name="T62" fmla="*/ 125 w 180"/>
                            <a:gd name="T63" fmla="*/ 120 h 176"/>
                            <a:gd name="T64" fmla="*/ 133 w 180"/>
                            <a:gd name="T65" fmla="*/ 112 h 176"/>
                            <a:gd name="T66" fmla="*/ 140 w 180"/>
                            <a:gd name="T67" fmla="*/ 102 h 176"/>
                            <a:gd name="T68" fmla="*/ 146 w 180"/>
                            <a:gd name="T69" fmla="*/ 91 h 176"/>
                            <a:gd name="T70" fmla="*/ 149 w 180"/>
                            <a:gd name="T71" fmla="*/ 80 h 176"/>
                            <a:gd name="T72" fmla="*/ 152 w 180"/>
                            <a:gd name="T73" fmla="*/ 67 h 176"/>
                            <a:gd name="T74" fmla="*/ 151 w 180"/>
                            <a:gd name="T75" fmla="*/ 56 h 176"/>
                            <a:gd name="T76" fmla="*/ 150 w 180"/>
                            <a:gd name="T77" fmla="*/ 45 h 176"/>
                            <a:gd name="T78" fmla="*/ 145 w 180"/>
                            <a:gd name="T79" fmla="*/ 31 h 176"/>
                            <a:gd name="T80" fmla="*/ 142 w 180"/>
                            <a:gd name="T81" fmla="*/ 17 h 176"/>
                            <a:gd name="T82" fmla="*/ 139 w 180"/>
                            <a:gd name="T83" fmla="*/ 5 h 176"/>
                            <a:gd name="T84" fmla="*/ 139 w 180"/>
                            <a:gd name="T85" fmla="*/ 0 h 176"/>
                            <a:gd name="T86" fmla="*/ 142 w 180"/>
                            <a:gd name="T87" fmla="*/ 3 h 176"/>
                            <a:gd name="T88" fmla="*/ 148 w 180"/>
                            <a:gd name="T89" fmla="*/ 8 h 176"/>
                            <a:gd name="T90" fmla="*/ 155 w 180"/>
                            <a:gd name="T91" fmla="*/ 16 h 176"/>
                            <a:gd name="T92" fmla="*/ 163 w 180"/>
                            <a:gd name="T93" fmla="*/ 25 h 176"/>
                            <a:gd name="T94" fmla="*/ 170 w 180"/>
                            <a:gd name="T95" fmla="*/ 36 h 17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180"/>
                            <a:gd name="T145" fmla="*/ 0 h 176"/>
                            <a:gd name="T146" fmla="*/ 180 w 180"/>
                            <a:gd name="T147" fmla="*/ 176 h 176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180" h="176">
                              <a:moveTo>
                                <a:pt x="173" y="40"/>
                              </a:moveTo>
                              <a:lnTo>
                                <a:pt x="174" y="45"/>
                              </a:lnTo>
                              <a:lnTo>
                                <a:pt x="175" y="49"/>
                              </a:lnTo>
                              <a:lnTo>
                                <a:pt x="176" y="52"/>
                              </a:lnTo>
                              <a:lnTo>
                                <a:pt x="178" y="54"/>
                              </a:lnTo>
                              <a:lnTo>
                                <a:pt x="178" y="56"/>
                              </a:lnTo>
                              <a:lnTo>
                                <a:pt x="178" y="58"/>
                              </a:lnTo>
                              <a:lnTo>
                                <a:pt x="178" y="60"/>
                              </a:lnTo>
                              <a:lnTo>
                                <a:pt x="179" y="61"/>
                              </a:lnTo>
                              <a:lnTo>
                                <a:pt x="178" y="63"/>
                              </a:lnTo>
                              <a:lnTo>
                                <a:pt x="178" y="65"/>
                              </a:lnTo>
                              <a:lnTo>
                                <a:pt x="178" y="67"/>
                              </a:lnTo>
                              <a:lnTo>
                                <a:pt x="178" y="69"/>
                              </a:lnTo>
                              <a:lnTo>
                                <a:pt x="177" y="72"/>
                              </a:lnTo>
                              <a:lnTo>
                                <a:pt x="177" y="74"/>
                              </a:lnTo>
                              <a:lnTo>
                                <a:pt x="177" y="78"/>
                              </a:lnTo>
                              <a:lnTo>
                                <a:pt x="177" y="82"/>
                              </a:lnTo>
                              <a:lnTo>
                                <a:pt x="175" y="86"/>
                              </a:lnTo>
                              <a:lnTo>
                                <a:pt x="175" y="89"/>
                              </a:lnTo>
                              <a:lnTo>
                                <a:pt x="174" y="93"/>
                              </a:lnTo>
                              <a:lnTo>
                                <a:pt x="174" y="96"/>
                              </a:lnTo>
                              <a:lnTo>
                                <a:pt x="173" y="100"/>
                              </a:lnTo>
                              <a:lnTo>
                                <a:pt x="173" y="104"/>
                              </a:lnTo>
                              <a:lnTo>
                                <a:pt x="171" y="107"/>
                              </a:lnTo>
                              <a:lnTo>
                                <a:pt x="171" y="110"/>
                              </a:lnTo>
                              <a:lnTo>
                                <a:pt x="168" y="116"/>
                              </a:lnTo>
                              <a:lnTo>
                                <a:pt x="166" y="120"/>
                              </a:lnTo>
                              <a:lnTo>
                                <a:pt x="164" y="124"/>
                              </a:lnTo>
                              <a:lnTo>
                                <a:pt x="162" y="127"/>
                              </a:lnTo>
                              <a:lnTo>
                                <a:pt x="159" y="133"/>
                              </a:lnTo>
                              <a:lnTo>
                                <a:pt x="156" y="136"/>
                              </a:lnTo>
                              <a:lnTo>
                                <a:pt x="152" y="141"/>
                              </a:lnTo>
                              <a:lnTo>
                                <a:pt x="148" y="145"/>
                              </a:lnTo>
                              <a:lnTo>
                                <a:pt x="144" y="149"/>
                              </a:lnTo>
                              <a:lnTo>
                                <a:pt x="141" y="152"/>
                              </a:lnTo>
                              <a:lnTo>
                                <a:pt x="138" y="156"/>
                              </a:lnTo>
                              <a:lnTo>
                                <a:pt x="134" y="158"/>
                              </a:lnTo>
                              <a:lnTo>
                                <a:pt x="129" y="161"/>
                              </a:lnTo>
                              <a:lnTo>
                                <a:pt x="125" y="163"/>
                              </a:lnTo>
                              <a:lnTo>
                                <a:pt x="120" y="166"/>
                              </a:lnTo>
                              <a:lnTo>
                                <a:pt x="116" y="168"/>
                              </a:lnTo>
                              <a:lnTo>
                                <a:pt x="109" y="170"/>
                              </a:lnTo>
                              <a:lnTo>
                                <a:pt x="104" y="172"/>
                              </a:lnTo>
                              <a:lnTo>
                                <a:pt x="98" y="174"/>
                              </a:lnTo>
                              <a:lnTo>
                                <a:pt x="92" y="174"/>
                              </a:lnTo>
                              <a:lnTo>
                                <a:pt x="85" y="175"/>
                              </a:lnTo>
                              <a:lnTo>
                                <a:pt x="78" y="175"/>
                              </a:lnTo>
                              <a:lnTo>
                                <a:pt x="70" y="175"/>
                              </a:lnTo>
                              <a:lnTo>
                                <a:pt x="63" y="175"/>
                              </a:lnTo>
                              <a:lnTo>
                                <a:pt x="56" y="175"/>
                              </a:lnTo>
                              <a:lnTo>
                                <a:pt x="50" y="173"/>
                              </a:lnTo>
                              <a:lnTo>
                                <a:pt x="43" y="171"/>
                              </a:lnTo>
                              <a:lnTo>
                                <a:pt x="38" y="167"/>
                              </a:lnTo>
                              <a:lnTo>
                                <a:pt x="32" y="164"/>
                              </a:lnTo>
                              <a:lnTo>
                                <a:pt x="26" y="160"/>
                              </a:lnTo>
                              <a:lnTo>
                                <a:pt x="21" y="157"/>
                              </a:lnTo>
                              <a:lnTo>
                                <a:pt x="17" y="152"/>
                              </a:lnTo>
                              <a:lnTo>
                                <a:pt x="13" y="149"/>
                              </a:lnTo>
                              <a:lnTo>
                                <a:pt x="9" y="145"/>
                              </a:lnTo>
                              <a:lnTo>
                                <a:pt x="5" y="141"/>
                              </a:lnTo>
                              <a:lnTo>
                                <a:pt x="4" y="137"/>
                              </a:lnTo>
                              <a:lnTo>
                                <a:pt x="1" y="136"/>
                              </a:lnTo>
                              <a:lnTo>
                                <a:pt x="0" y="133"/>
                              </a:lnTo>
                              <a:lnTo>
                                <a:pt x="0" y="131"/>
                              </a:lnTo>
                              <a:lnTo>
                                <a:pt x="0" y="130"/>
                              </a:lnTo>
                              <a:lnTo>
                                <a:pt x="0" y="132"/>
                              </a:lnTo>
                              <a:lnTo>
                                <a:pt x="1" y="133"/>
                              </a:lnTo>
                              <a:lnTo>
                                <a:pt x="4" y="134"/>
                              </a:lnTo>
                              <a:lnTo>
                                <a:pt x="7" y="135"/>
                              </a:lnTo>
                              <a:lnTo>
                                <a:pt x="11" y="137"/>
                              </a:lnTo>
                              <a:lnTo>
                                <a:pt x="16" y="139"/>
                              </a:lnTo>
                              <a:lnTo>
                                <a:pt x="21" y="140"/>
                              </a:lnTo>
                              <a:lnTo>
                                <a:pt x="27" y="141"/>
                              </a:lnTo>
                              <a:lnTo>
                                <a:pt x="32" y="143"/>
                              </a:lnTo>
                              <a:lnTo>
                                <a:pt x="38" y="145"/>
                              </a:lnTo>
                              <a:lnTo>
                                <a:pt x="43" y="147"/>
                              </a:lnTo>
                              <a:lnTo>
                                <a:pt x="51" y="147"/>
                              </a:lnTo>
                              <a:lnTo>
                                <a:pt x="56" y="148"/>
                              </a:lnTo>
                              <a:lnTo>
                                <a:pt x="61" y="148"/>
                              </a:lnTo>
                              <a:lnTo>
                                <a:pt x="67" y="148"/>
                              </a:lnTo>
                              <a:lnTo>
                                <a:pt x="72" y="147"/>
                              </a:lnTo>
                              <a:lnTo>
                                <a:pt x="76" y="147"/>
                              </a:lnTo>
                              <a:lnTo>
                                <a:pt x="82" y="145"/>
                              </a:lnTo>
                              <a:lnTo>
                                <a:pt x="85" y="144"/>
                              </a:lnTo>
                              <a:lnTo>
                                <a:pt x="90" y="142"/>
                              </a:lnTo>
                              <a:lnTo>
                                <a:pt x="94" y="141"/>
                              </a:lnTo>
                              <a:lnTo>
                                <a:pt x="98" y="139"/>
                              </a:lnTo>
                              <a:lnTo>
                                <a:pt x="101" y="137"/>
                              </a:lnTo>
                              <a:lnTo>
                                <a:pt x="105" y="136"/>
                              </a:lnTo>
                              <a:lnTo>
                                <a:pt x="106" y="134"/>
                              </a:lnTo>
                              <a:lnTo>
                                <a:pt x="110" y="132"/>
                              </a:lnTo>
                              <a:lnTo>
                                <a:pt x="113" y="130"/>
                              </a:lnTo>
                              <a:lnTo>
                                <a:pt x="117" y="128"/>
                              </a:lnTo>
                              <a:lnTo>
                                <a:pt x="118" y="126"/>
                              </a:lnTo>
                              <a:lnTo>
                                <a:pt x="122" y="122"/>
                              </a:lnTo>
                              <a:lnTo>
                                <a:pt x="125" y="120"/>
                              </a:lnTo>
                              <a:lnTo>
                                <a:pt x="129" y="117"/>
                              </a:lnTo>
                              <a:lnTo>
                                <a:pt x="131" y="115"/>
                              </a:lnTo>
                              <a:lnTo>
                                <a:pt x="133" y="112"/>
                              </a:lnTo>
                              <a:lnTo>
                                <a:pt x="135" y="109"/>
                              </a:lnTo>
                              <a:lnTo>
                                <a:pt x="139" y="106"/>
                              </a:lnTo>
                              <a:lnTo>
                                <a:pt x="140" y="102"/>
                              </a:lnTo>
                              <a:lnTo>
                                <a:pt x="142" y="99"/>
                              </a:lnTo>
                              <a:lnTo>
                                <a:pt x="144" y="95"/>
                              </a:lnTo>
                              <a:lnTo>
                                <a:pt x="146" y="91"/>
                              </a:lnTo>
                              <a:lnTo>
                                <a:pt x="147" y="87"/>
                              </a:lnTo>
                              <a:lnTo>
                                <a:pt x="149" y="84"/>
                              </a:lnTo>
                              <a:lnTo>
                                <a:pt x="149" y="80"/>
                              </a:lnTo>
                              <a:lnTo>
                                <a:pt x="151" y="75"/>
                              </a:lnTo>
                              <a:lnTo>
                                <a:pt x="151" y="72"/>
                              </a:lnTo>
                              <a:lnTo>
                                <a:pt x="152" y="67"/>
                              </a:lnTo>
                              <a:lnTo>
                                <a:pt x="152" y="63"/>
                              </a:lnTo>
                              <a:lnTo>
                                <a:pt x="153" y="57"/>
                              </a:lnTo>
                              <a:lnTo>
                                <a:pt x="151" y="56"/>
                              </a:lnTo>
                              <a:lnTo>
                                <a:pt x="151" y="53"/>
                              </a:lnTo>
                              <a:lnTo>
                                <a:pt x="150" y="49"/>
                              </a:lnTo>
                              <a:lnTo>
                                <a:pt x="150" y="45"/>
                              </a:lnTo>
                              <a:lnTo>
                                <a:pt x="148" y="41"/>
                              </a:lnTo>
                              <a:lnTo>
                                <a:pt x="147" y="36"/>
                              </a:lnTo>
                              <a:lnTo>
                                <a:pt x="145" y="31"/>
                              </a:lnTo>
                              <a:lnTo>
                                <a:pt x="145" y="25"/>
                              </a:lnTo>
                              <a:lnTo>
                                <a:pt x="143" y="22"/>
                              </a:lnTo>
                              <a:lnTo>
                                <a:pt x="142" y="17"/>
                              </a:lnTo>
                              <a:lnTo>
                                <a:pt x="140" y="13"/>
                              </a:lnTo>
                              <a:lnTo>
                                <a:pt x="140" y="8"/>
                              </a:lnTo>
                              <a:lnTo>
                                <a:pt x="139" y="5"/>
                              </a:lnTo>
                              <a:lnTo>
                                <a:pt x="139" y="2"/>
                              </a:lnTo>
                              <a:lnTo>
                                <a:pt x="139" y="1"/>
                              </a:lnTo>
                              <a:lnTo>
                                <a:pt x="139" y="0"/>
                              </a:lnTo>
                              <a:lnTo>
                                <a:pt x="139" y="1"/>
                              </a:lnTo>
                              <a:lnTo>
                                <a:pt x="140" y="1"/>
                              </a:lnTo>
                              <a:lnTo>
                                <a:pt x="142" y="3"/>
                              </a:lnTo>
                              <a:lnTo>
                                <a:pt x="144" y="3"/>
                              </a:lnTo>
                              <a:lnTo>
                                <a:pt x="146" y="6"/>
                              </a:lnTo>
                              <a:lnTo>
                                <a:pt x="148" y="8"/>
                              </a:lnTo>
                              <a:lnTo>
                                <a:pt x="150" y="11"/>
                              </a:lnTo>
                              <a:lnTo>
                                <a:pt x="154" y="13"/>
                              </a:lnTo>
                              <a:lnTo>
                                <a:pt x="155" y="16"/>
                              </a:lnTo>
                              <a:lnTo>
                                <a:pt x="158" y="19"/>
                              </a:lnTo>
                              <a:lnTo>
                                <a:pt x="160" y="22"/>
                              </a:lnTo>
                              <a:lnTo>
                                <a:pt x="163" y="25"/>
                              </a:lnTo>
                              <a:lnTo>
                                <a:pt x="165" y="29"/>
                              </a:lnTo>
                              <a:lnTo>
                                <a:pt x="168" y="33"/>
                              </a:lnTo>
                              <a:lnTo>
                                <a:pt x="170" y="36"/>
                              </a:lnTo>
                              <a:lnTo>
                                <a:pt x="173" y="40"/>
                              </a:lnTo>
                            </a:path>
                          </a:pathLst>
                        </a:custGeom>
                        <a:solidFill>
                          <a:srgbClr val="C2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72" name="Group 2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19" y="2030"/>
                        <a:ext cx="85" cy="81"/>
                        <a:chOff x="1121" y="2301"/>
                        <a:chExt cx="93" cy="92"/>
                      </a:xfrm>
                    </p:grpSpPr>
                    <p:sp>
                      <p:nvSpPr>
                        <p:cNvPr id="181" name="Oval 2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1" y="2301"/>
                          <a:ext cx="93" cy="92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2" name="Freeform 2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3" y="2304"/>
                          <a:ext cx="63" cy="60"/>
                        </a:xfrm>
                        <a:custGeom>
                          <a:avLst/>
                          <a:gdLst>
                            <a:gd name="T0" fmla="*/ 35 w 63"/>
                            <a:gd name="T1" fmla="*/ 2 h 60"/>
                            <a:gd name="T2" fmla="*/ 27 w 63"/>
                            <a:gd name="T3" fmla="*/ 4 h 60"/>
                            <a:gd name="T4" fmla="*/ 20 w 63"/>
                            <a:gd name="T5" fmla="*/ 7 h 60"/>
                            <a:gd name="T6" fmla="*/ 13 w 63"/>
                            <a:gd name="T7" fmla="*/ 11 h 60"/>
                            <a:gd name="T8" fmla="*/ 7 w 63"/>
                            <a:gd name="T9" fmla="*/ 16 h 60"/>
                            <a:gd name="T10" fmla="*/ 3 w 63"/>
                            <a:gd name="T11" fmla="*/ 23 h 60"/>
                            <a:gd name="T12" fmla="*/ 1 w 63"/>
                            <a:gd name="T13" fmla="*/ 30 h 60"/>
                            <a:gd name="T14" fmla="*/ 0 w 63"/>
                            <a:gd name="T15" fmla="*/ 37 h 60"/>
                            <a:gd name="T16" fmla="*/ 0 w 63"/>
                            <a:gd name="T17" fmla="*/ 45 h 60"/>
                            <a:gd name="T18" fmla="*/ 2 w 63"/>
                            <a:gd name="T19" fmla="*/ 51 h 60"/>
                            <a:gd name="T20" fmla="*/ 5 w 63"/>
                            <a:gd name="T21" fmla="*/ 55 h 60"/>
                            <a:gd name="T22" fmla="*/ 10 w 63"/>
                            <a:gd name="T23" fmla="*/ 58 h 60"/>
                            <a:gd name="T24" fmla="*/ 15 w 63"/>
                            <a:gd name="T25" fmla="*/ 59 h 60"/>
                            <a:gd name="T26" fmla="*/ 20 w 63"/>
                            <a:gd name="T27" fmla="*/ 59 h 60"/>
                            <a:gd name="T28" fmla="*/ 26 w 63"/>
                            <a:gd name="T29" fmla="*/ 59 h 60"/>
                            <a:gd name="T30" fmla="*/ 30 w 63"/>
                            <a:gd name="T31" fmla="*/ 59 h 60"/>
                            <a:gd name="T32" fmla="*/ 35 w 63"/>
                            <a:gd name="T33" fmla="*/ 58 h 60"/>
                            <a:gd name="T34" fmla="*/ 38 w 63"/>
                            <a:gd name="T35" fmla="*/ 58 h 60"/>
                            <a:gd name="T36" fmla="*/ 43 w 63"/>
                            <a:gd name="T37" fmla="*/ 55 h 60"/>
                            <a:gd name="T38" fmla="*/ 47 w 63"/>
                            <a:gd name="T39" fmla="*/ 51 h 60"/>
                            <a:gd name="T40" fmla="*/ 52 w 63"/>
                            <a:gd name="T41" fmla="*/ 47 h 60"/>
                            <a:gd name="T42" fmla="*/ 56 w 63"/>
                            <a:gd name="T43" fmla="*/ 44 h 60"/>
                            <a:gd name="T44" fmla="*/ 58 w 63"/>
                            <a:gd name="T45" fmla="*/ 38 h 60"/>
                            <a:gd name="T46" fmla="*/ 60 w 63"/>
                            <a:gd name="T47" fmla="*/ 31 h 60"/>
                            <a:gd name="T48" fmla="*/ 62 w 63"/>
                            <a:gd name="T49" fmla="*/ 26 h 60"/>
                            <a:gd name="T50" fmla="*/ 62 w 63"/>
                            <a:gd name="T51" fmla="*/ 20 h 60"/>
                            <a:gd name="T52" fmla="*/ 60 w 63"/>
                            <a:gd name="T53" fmla="*/ 15 h 60"/>
                            <a:gd name="T54" fmla="*/ 58 w 63"/>
                            <a:gd name="T55" fmla="*/ 11 h 60"/>
                            <a:gd name="T56" fmla="*/ 56 w 63"/>
                            <a:gd name="T57" fmla="*/ 7 h 60"/>
                            <a:gd name="T58" fmla="*/ 53 w 63"/>
                            <a:gd name="T59" fmla="*/ 4 h 60"/>
                            <a:gd name="T60" fmla="*/ 48 w 63"/>
                            <a:gd name="T61" fmla="*/ 2 h 60"/>
                            <a:gd name="T62" fmla="*/ 42 w 63"/>
                            <a:gd name="T63" fmla="*/ 2 h 60"/>
                            <a:gd name="T64" fmla="*/ 40 w 63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60"/>
                            <a:gd name="T101" fmla="*/ 63 w 63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60">
                              <a:moveTo>
                                <a:pt x="40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4"/>
                              </a:lnTo>
                              <a:lnTo>
                                <a:pt x="23" y="5"/>
                              </a:lnTo>
                              <a:lnTo>
                                <a:pt x="20" y="7"/>
                              </a:lnTo>
                              <a:lnTo>
                                <a:pt x="16" y="9"/>
                              </a:lnTo>
                              <a:lnTo>
                                <a:pt x="13" y="11"/>
                              </a:lnTo>
                              <a:lnTo>
                                <a:pt x="11" y="13"/>
                              </a:lnTo>
                              <a:lnTo>
                                <a:pt x="7" y="16"/>
                              </a:lnTo>
                              <a:lnTo>
                                <a:pt x="5" y="19"/>
                              </a:lnTo>
                              <a:lnTo>
                                <a:pt x="3" y="23"/>
                              </a:lnTo>
                              <a:lnTo>
                                <a:pt x="2" y="26"/>
                              </a:lnTo>
                              <a:lnTo>
                                <a:pt x="1" y="30"/>
                              </a:lnTo>
                              <a:lnTo>
                                <a:pt x="0" y="34"/>
                              </a:lnTo>
                              <a:lnTo>
                                <a:pt x="0" y="37"/>
                              </a:lnTo>
                              <a:lnTo>
                                <a:pt x="0" y="41"/>
                              </a:lnTo>
                              <a:lnTo>
                                <a:pt x="0" y="45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3" y="53"/>
                              </a:lnTo>
                              <a:lnTo>
                                <a:pt x="5" y="55"/>
                              </a:lnTo>
                              <a:lnTo>
                                <a:pt x="8" y="57"/>
                              </a:lnTo>
                              <a:lnTo>
                                <a:pt x="10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8" y="59"/>
                              </a:lnTo>
                              <a:lnTo>
                                <a:pt x="20" y="59"/>
                              </a:lnTo>
                              <a:lnTo>
                                <a:pt x="24" y="59"/>
                              </a:lnTo>
                              <a:lnTo>
                                <a:pt x="26" y="59"/>
                              </a:lnTo>
                              <a:lnTo>
                                <a:pt x="28" y="59"/>
                              </a:lnTo>
                              <a:lnTo>
                                <a:pt x="30" y="59"/>
                              </a:lnTo>
                              <a:lnTo>
                                <a:pt x="33" y="58"/>
                              </a:lnTo>
                              <a:lnTo>
                                <a:pt x="35" y="58"/>
                              </a:lnTo>
                              <a:lnTo>
                                <a:pt x="36" y="58"/>
                              </a:lnTo>
                              <a:lnTo>
                                <a:pt x="38" y="58"/>
                              </a:lnTo>
                              <a:lnTo>
                                <a:pt x="42" y="56"/>
                              </a:lnTo>
                              <a:lnTo>
                                <a:pt x="43" y="55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1" y="49"/>
                              </a:lnTo>
                              <a:lnTo>
                                <a:pt x="52" y="47"/>
                              </a:lnTo>
                              <a:lnTo>
                                <a:pt x="54" y="46"/>
                              </a:lnTo>
                              <a:lnTo>
                                <a:pt x="56" y="44"/>
                              </a:lnTo>
                              <a:lnTo>
                                <a:pt x="58" y="40"/>
                              </a:lnTo>
                              <a:lnTo>
                                <a:pt x="58" y="38"/>
                              </a:lnTo>
                              <a:lnTo>
                                <a:pt x="59" y="35"/>
                              </a:lnTo>
                              <a:lnTo>
                                <a:pt x="60" y="31"/>
                              </a:lnTo>
                              <a:lnTo>
                                <a:pt x="62" y="28"/>
                              </a:lnTo>
                              <a:lnTo>
                                <a:pt x="62" y="26"/>
                              </a:lnTo>
                              <a:lnTo>
                                <a:pt x="62" y="22"/>
                              </a:lnTo>
                              <a:lnTo>
                                <a:pt x="62" y="20"/>
                              </a:lnTo>
                              <a:lnTo>
                                <a:pt x="62" y="16"/>
                              </a:lnTo>
                              <a:lnTo>
                                <a:pt x="60" y="15"/>
                              </a:lnTo>
                              <a:lnTo>
                                <a:pt x="60" y="12"/>
                              </a:lnTo>
                              <a:lnTo>
                                <a:pt x="58" y="11"/>
                              </a:lnTo>
                              <a:lnTo>
                                <a:pt x="58" y="8"/>
                              </a:lnTo>
                              <a:lnTo>
                                <a:pt x="56" y="7"/>
                              </a:lnTo>
                              <a:lnTo>
                                <a:pt x="55" y="5"/>
                              </a:lnTo>
                              <a:lnTo>
                                <a:pt x="53" y="4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2"/>
                              </a:lnTo>
                              <a:lnTo>
                                <a:pt x="42" y="2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3" name="Freeform 2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6" y="2305"/>
                          <a:ext cx="45" cy="42"/>
                        </a:xfrm>
                        <a:custGeom>
                          <a:avLst/>
                          <a:gdLst>
                            <a:gd name="T0" fmla="*/ 26 w 45"/>
                            <a:gd name="T1" fmla="*/ 2 h 42"/>
                            <a:gd name="T2" fmla="*/ 18 w 45"/>
                            <a:gd name="T3" fmla="*/ 4 h 42"/>
                            <a:gd name="T4" fmla="*/ 13 w 45"/>
                            <a:gd name="T5" fmla="*/ 5 h 42"/>
                            <a:gd name="T6" fmla="*/ 10 w 45"/>
                            <a:gd name="T7" fmla="*/ 9 h 42"/>
                            <a:gd name="T8" fmla="*/ 6 w 45"/>
                            <a:gd name="T9" fmla="*/ 12 h 42"/>
                            <a:gd name="T10" fmla="*/ 2 w 45"/>
                            <a:gd name="T11" fmla="*/ 16 h 42"/>
                            <a:gd name="T12" fmla="*/ 0 w 45"/>
                            <a:gd name="T13" fmla="*/ 21 h 42"/>
                            <a:gd name="T14" fmla="*/ 0 w 45"/>
                            <a:gd name="T15" fmla="*/ 26 h 42"/>
                            <a:gd name="T16" fmla="*/ 0 w 45"/>
                            <a:gd name="T17" fmla="*/ 31 h 42"/>
                            <a:gd name="T18" fmla="*/ 1 w 45"/>
                            <a:gd name="T19" fmla="*/ 36 h 42"/>
                            <a:gd name="T20" fmla="*/ 4 w 45"/>
                            <a:gd name="T21" fmla="*/ 39 h 42"/>
                            <a:gd name="T22" fmla="*/ 8 w 45"/>
                            <a:gd name="T23" fmla="*/ 41 h 42"/>
                            <a:gd name="T24" fmla="*/ 11 w 45"/>
                            <a:gd name="T25" fmla="*/ 41 h 42"/>
                            <a:gd name="T26" fmla="*/ 15 w 45"/>
                            <a:gd name="T27" fmla="*/ 41 h 42"/>
                            <a:gd name="T28" fmla="*/ 18 w 45"/>
                            <a:gd name="T29" fmla="*/ 41 h 42"/>
                            <a:gd name="T30" fmla="*/ 21 w 45"/>
                            <a:gd name="T31" fmla="*/ 41 h 42"/>
                            <a:gd name="T32" fmla="*/ 24 w 45"/>
                            <a:gd name="T33" fmla="*/ 40 h 42"/>
                            <a:gd name="T34" fmla="*/ 28 w 45"/>
                            <a:gd name="T35" fmla="*/ 40 h 42"/>
                            <a:gd name="T36" fmla="*/ 30 w 45"/>
                            <a:gd name="T37" fmla="*/ 39 h 42"/>
                            <a:gd name="T38" fmla="*/ 34 w 45"/>
                            <a:gd name="T39" fmla="*/ 36 h 42"/>
                            <a:gd name="T40" fmla="*/ 36 w 45"/>
                            <a:gd name="T41" fmla="*/ 33 h 42"/>
                            <a:gd name="T42" fmla="*/ 39 w 45"/>
                            <a:gd name="T43" fmla="*/ 30 h 42"/>
                            <a:gd name="T44" fmla="*/ 40 w 45"/>
                            <a:gd name="T45" fmla="*/ 26 h 42"/>
                            <a:gd name="T46" fmla="*/ 42 w 45"/>
                            <a:gd name="T47" fmla="*/ 22 h 42"/>
                            <a:gd name="T48" fmla="*/ 44 w 45"/>
                            <a:gd name="T49" fmla="*/ 17 h 42"/>
                            <a:gd name="T50" fmla="*/ 44 w 45"/>
                            <a:gd name="T51" fmla="*/ 13 h 42"/>
                            <a:gd name="T52" fmla="*/ 42 w 45"/>
                            <a:gd name="T53" fmla="*/ 11 h 42"/>
                            <a:gd name="T54" fmla="*/ 41 w 45"/>
                            <a:gd name="T55" fmla="*/ 7 h 42"/>
                            <a:gd name="T56" fmla="*/ 39 w 45"/>
                            <a:gd name="T57" fmla="*/ 5 h 42"/>
                            <a:gd name="T58" fmla="*/ 36 w 45"/>
                            <a:gd name="T59" fmla="*/ 4 h 42"/>
                            <a:gd name="T60" fmla="*/ 34 w 45"/>
                            <a:gd name="T61" fmla="*/ 2 h 42"/>
                            <a:gd name="T62" fmla="*/ 30 w 45"/>
                            <a:gd name="T63" fmla="*/ 1 h 42"/>
                            <a:gd name="T64" fmla="*/ 29 w 45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5"/>
                            <a:gd name="T100" fmla="*/ 0 h 42"/>
                            <a:gd name="T101" fmla="*/ 45 w 45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5" h="42">
                              <a:moveTo>
                                <a:pt x="29" y="0"/>
                              </a:moveTo>
                              <a:lnTo>
                                <a:pt x="26" y="2"/>
                              </a:lnTo>
                              <a:lnTo>
                                <a:pt x="22" y="2"/>
                              </a:lnTo>
                              <a:lnTo>
                                <a:pt x="18" y="4"/>
                              </a:lnTo>
                              <a:lnTo>
                                <a:pt x="17" y="4"/>
                              </a:lnTo>
                              <a:lnTo>
                                <a:pt x="13" y="5"/>
                              </a:lnTo>
                              <a:lnTo>
                                <a:pt x="11" y="7"/>
                              </a:lnTo>
                              <a:lnTo>
                                <a:pt x="10" y="9"/>
                              </a:lnTo>
                              <a:lnTo>
                                <a:pt x="8" y="9"/>
                              </a:lnTo>
                              <a:lnTo>
                                <a:pt x="6" y="12"/>
                              </a:lnTo>
                              <a:lnTo>
                                <a:pt x="4" y="14"/>
                              </a:lnTo>
                              <a:lnTo>
                                <a:pt x="2" y="16"/>
                              </a:lnTo>
                              <a:lnTo>
                                <a:pt x="2" y="18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8"/>
                              </a:lnTo>
                              <a:lnTo>
                                <a:pt x="0" y="31"/>
                              </a:lnTo>
                              <a:lnTo>
                                <a:pt x="0" y="34"/>
                              </a:lnTo>
                              <a:lnTo>
                                <a:pt x="1" y="36"/>
                              </a:lnTo>
                              <a:lnTo>
                                <a:pt x="3" y="37"/>
                              </a:lnTo>
                              <a:lnTo>
                                <a:pt x="4" y="39"/>
                              </a:lnTo>
                              <a:lnTo>
                                <a:pt x="6" y="39"/>
                              </a:lnTo>
                              <a:lnTo>
                                <a:pt x="8" y="41"/>
                              </a:lnTo>
                              <a:lnTo>
                                <a:pt x="10" y="41"/>
                              </a:lnTo>
                              <a:lnTo>
                                <a:pt x="11" y="41"/>
                              </a:lnTo>
                              <a:lnTo>
                                <a:pt x="13" y="41"/>
                              </a:lnTo>
                              <a:lnTo>
                                <a:pt x="15" y="41"/>
                              </a:lnTo>
                              <a:lnTo>
                                <a:pt x="17" y="41"/>
                              </a:lnTo>
                              <a:lnTo>
                                <a:pt x="18" y="41"/>
                              </a:lnTo>
                              <a:lnTo>
                                <a:pt x="20" y="41"/>
                              </a:lnTo>
                              <a:lnTo>
                                <a:pt x="21" y="41"/>
                              </a:lnTo>
                              <a:lnTo>
                                <a:pt x="23" y="40"/>
                              </a:lnTo>
                              <a:lnTo>
                                <a:pt x="24" y="40"/>
                              </a:lnTo>
                              <a:lnTo>
                                <a:pt x="26" y="40"/>
                              </a:lnTo>
                              <a:lnTo>
                                <a:pt x="28" y="40"/>
                              </a:lnTo>
                              <a:lnTo>
                                <a:pt x="29" y="39"/>
                              </a:lnTo>
                              <a:lnTo>
                                <a:pt x="30" y="39"/>
                              </a:lnTo>
                              <a:lnTo>
                                <a:pt x="32" y="37"/>
                              </a:lnTo>
                              <a:lnTo>
                                <a:pt x="34" y="36"/>
                              </a:lnTo>
                              <a:lnTo>
                                <a:pt x="36" y="34"/>
                              </a:lnTo>
                              <a:lnTo>
                                <a:pt x="36" y="33"/>
                              </a:lnTo>
                              <a:lnTo>
                                <a:pt x="37" y="31"/>
                              </a:lnTo>
                              <a:lnTo>
                                <a:pt x="39" y="30"/>
                              </a:lnTo>
                              <a:lnTo>
                                <a:pt x="40" y="28"/>
                              </a:lnTo>
                              <a:lnTo>
                                <a:pt x="40" y="26"/>
                              </a:lnTo>
                              <a:lnTo>
                                <a:pt x="42" y="24"/>
                              </a:lnTo>
                              <a:lnTo>
                                <a:pt x="42" y="22"/>
                              </a:lnTo>
                              <a:lnTo>
                                <a:pt x="44" y="18"/>
                              </a:lnTo>
                              <a:lnTo>
                                <a:pt x="44" y="17"/>
                              </a:lnTo>
                              <a:lnTo>
                                <a:pt x="44" y="15"/>
                              </a:lnTo>
                              <a:lnTo>
                                <a:pt x="44" y="13"/>
                              </a:lnTo>
                              <a:lnTo>
                                <a:pt x="44" y="11"/>
                              </a:lnTo>
                              <a:lnTo>
                                <a:pt x="42" y="11"/>
                              </a:lnTo>
                              <a:lnTo>
                                <a:pt x="42" y="9"/>
                              </a:lnTo>
                              <a:lnTo>
                                <a:pt x="41" y="7"/>
                              </a:lnTo>
                              <a:lnTo>
                                <a:pt x="41" y="5"/>
                              </a:lnTo>
                              <a:lnTo>
                                <a:pt x="39" y="5"/>
                              </a:lnTo>
                              <a:lnTo>
                                <a:pt x="38" y="4"/>
                              </a:lnTo>
                              <a:lnTo>
                                <a:pt x="36" y="4"/>
                              </a:lnTo>
                              <a:lnTo>
                                <a:pt x="36" y="2"/>
                              </a:lnTo>
                              <a:lnTo>
                                <a:pt x="34" y="2"/>
                              </a:lnTo>
                              <a:lnTo>
                                <a:pt x="32" y="1"/>
                              </a:lnTo>
                              <a:lnTo>
                                <a:pt x="30" y="1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4" name="Freeform 2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7" y="2318"/>
                          <a:ext cx="22" cy="18"/>
                        </a:xfrm>
                        <a:custGeom>
                          <a:avLst/>
                          <a:gdLst>
                            <a:gd name="T0" fmla="*/ 12 w 22"/>
                            <a:gd name="T1" fmla="*/ 1 h 18"/>
                            <a:gd name="T2" fmla="*/ 8 w 22"/>
                            <a:gd name="T3" fmla="*/ 1 h 18"/>
                            <a:gd name="T4" fmla="*/ 6 w 22"/>
                            <a:gd name="T5" fmla="*/ 3 h 18"/>
                            <a:gd name="T6" fmla="*/ 3 w 22"/>
                            <a:gd name="T7" fmla="*/ 4 h 18"/>
                            <a:gd name="T8" fmla="*/ 2 w 22"/>
                            <a:gd name="T9" fmla="*/ 5 h 18"/>
                            <a:gd name="T10" fmla="*/ 1 w 22"/>
                            <a:gd name="T11" fmla="*/ 8 h 18"/>
                            <a:gd name="T12" fmla="*/ 0 w 22"/>
                            <a:gd name="T13" fmla="*/ 10 h 18"/>
                            <a:gd name="T14" fmla="*/ 0 w 22"/>
                            <a:gd name="T15" fmla="*/ 12 h 18"/>
                            <a:gd name="T16" fmla="*/ 0 w 22"/>
                            <a:gd name="T17" fmla="*/ 13 h 18"/>
                            <a:gd name="T18" fmla="*/ 0 w 22"/>
                            <a:gd name="T19" fmla="*/ 16 h 18"/>
                            <a:gd name="T20" fmla="*/ 1 w 22"/>
                            <a:gd name="T21" fmla="*/ 17 h 18"/>
                            <a:gd name="T22" fmla="*/ 2 w 22"/>
                            <a:gd name="T23" fmla="*/ 17 h 18"/>
                            <a:gd name="T24" fmla="*/ 4 w 22"/>
                            <a:gd name="T25" fmla="*/ 17 h 18"/>
                            <a:gd name="T26" fmla="*/ 6 w 22"/>
                            <a:gd name="T27" fmla="*/ 17 h 18"/>
                            <a:gd name="T28" fmla="*/ 7 w 22"/>
                            <a:gd name="T29" fmla="*/ 17 h 18"/>
                            <a:gd name="T30" fmla="*/ 9 w 22"/>
                            <a:gd name="T31" fmla="*/ 17 h 18"/>
                            <a:gd name="T32" fmla="*/ 11 w 22"/>
                            <a:gd name="T33" fmla="*/ 16 h 18"/>
                            <a:gd name="T34" fmla="*/ 11 w 22"/>
                            <a:gd name="T35" fmla="*/ 16 h 18"/>
                            <a:gd name="T36" fmla="*/ 13 w 22"/>
                            <a:gd name="T37" fmla="*/ 16 h 18"/>
                            <a:gd name="T38" fmla="*/ 15 w 22"/>
                            <a:gd name="T39" fmla="*/ 16 h 18"/>
                            <a:gd name="T40" fmla="*/ 17 w 22"/>
                            <a:gd name="T41" fmla="*/ 14 h 18"/>
                            <a:gd name="T42" fmla="*/ 17 w 22"/>
                            <a:gd name="T43" fmla="*/ 13 h 18"/>
                            <a:gd name="T44" fmla="*/ 18 w 22"/>
                            <a:gd name="T45" fmla="*/ 12 h 18"/>
                            <a:gd name="T46" fmla="*/ 19 w 22"/>
                            <a:gd name="T47" fmla="*/ 9 h 18"/>
                            <a:gd name="T48" fmla="*/ 19 w 22"/>
                            <a:gd name="T49" fmla="*/ 7 h 18"/>
                            <a:gd name="T50" fmla="*/ 19 w 22"/>
                            <a:gd name="T51" fmla="*/ 7 h 18"/>
                            <a:gd name="T52" fmla="*/ 19 w 22"/>
                            <a:gd name="T53" fmla="*/ 5 h 18"/>
                            <a:gd name="T54" fmla="*/ 19 w 22"/>
                            <a:gd name="T55" fmla="*/ 4 h 18"/>
                            <a:gd name="T56" fmla="*/ 17 w 22"/>
                            <a:gd name="T57" fmla="*/ 2 h 18"/>
                            <a:gd name="T58" fmla="*/ 16 w 22"/>
                            <a:gd name="T59" fmla="*/ 2 h 18"/>
                            <a:gd name="T60" fmla="*/ 14 w 22"/>
                            <a:gd name="T61" fmla="*/ 1 h 18"/>
                            <a:gd name="T62" fmla="*/ 13 w 22"/>
                            <a:gd name="T63" fmla="*/ 1 h 18"/>
                            <a:gd name="T64" fmla="*/ 13 w 22"/>
                            <a:gd name="T65" fmla="*/ 0 h 1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2"/>
                            <a:gd name="T100" fmla="*/ 0 h 18"/>
                            <a:gd name="T101" fmla="*/ 22 w 22"/>
                            <a:gd name="T102" fmla="*/ 18 h 1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2" h="18">
                              <a:moveTo>
                                <a:pt x="13" y="0"/>
                              </a:move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8" y="1"/>
                              </a:lnTo>
                              <a:lnTo>
                                <a:pt x="7" y="1"/>
                              </a:lnTo>
                              <a:lnTo>
                                <a:pt x="6" y="3"/>
                              </a:lnTo>
                              <a:lnTo>
                                <a:pt x="5" y="3"/>
                              </a:lnTo>
                              <a:lnTo>
                                <a:pt x="3" y="4"/>
                              </a:lnTo>
                              <a:lnTo>
                                <a:pt x="2" y="5"/>
                              </a:lnTo>
                              <a:lnTo>
                                <a:pt x="2" y="6"/>
                              </a:lnTo>
                              <a:lnTo>
                                <a:pt x="1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1" y="16"/>
                              </a:lnTo>
                              <a:lnTo>
                                <a:pt x="1" y="17"/>
                              </a:lnTo>
                              <a:lnTo>
                                <a:pt x="2" y="17"/>
                              </a:lnTo>
                              <a:lnTo>
                                <a:pt x="4" y="17"/>
                              </a:lnTo>
                              <a:lnTo>
                                <a:pt x="6" y="17"/>
                              </a:lnTo>
                              <a:lnTo>
                                <a:pt x="7" y="17"/>
                              </a:lnTo>
                              <a:lnTo>
                                <a:pt x="9" y="17"/>
                              </a:lnTo>
                              <a:lnTo>
                                <a:pt x="11" y="16"/>
                              </a:lnTo>
                              <a:lnTo>
                                <a:pt x="13" y="16"/>
                              </a:lnTo>
                              <a:lnTo>
                                <a:pt x="15" y="16"/>
                              </a:lnTo>
                              <a:lnTo>
                                <a:pt x="17" y="14"/>
                              </a:lnTo>
                              <a:lnTo>
                                <a:pt x="17" y="13"/>
                              </a:lnTo>
                              <a:lnTo>
                                <a:pt x="18" y="12"/>
                              </a:lnTo>
                              <a:lnTo>
                                <a:pt x="19" y="10"/>
                              </a:lnTo>
                              <a:lnTo>
                                <a:pt x="19" y="9"/>
                              </a:lnTo>
                              <a:lnTo>
                                <a:pt x="21" y="7"/>
                              </a:lnTo>
                              <a:lnTo>
                                <a:pt x="19" y="7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9" y="2"/>
                              </a:lnTo>
                              <a:lnTo>
                                <a:pt x="17" y="2"/>
                              </a:lnTo>
                              <a:lnTo>
                                <a:pt x="16" y="2"/>
                              </a:lnTo>
                              <a:lnTo>
                                <a:pt x="16" y="1"/>
                              </a:lnTo>
                              <a:lnTo>
                                <a:pt x="14" y="1"/>
                              </a:lnTo>
                              <a:lnTo>
                                <a:pt x="13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5" name="Freeform 2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28" y="2309"/>
                          <a:ext cx="85" cy="84"/>
                        </a:xfrm>
                        <a:custGeom>
                          <a:avLst/>
                          <a:gdLst>
                            <a:gd name="T0" fmla="*/ 82 w 85"/>
                            <a:gd name="T1" fmla="*/ 24 h 84"/>
                            <a:gd name="T2" fmla="*/ 83 w 85"/>
                            <a:gd name="T3" fmla="*/ 28 h 84"/>
                            <a:gd name="T4" fmla="*/ 84 w 85"/>
                            <a:gd name="T5" fmla="*/ 29 h 84"/>
                            <a:gd name="T6" fmla="*/ 83 w 85"/>
                            <a:gd name="T7" fmla="*/ 33 h 84"/>
                            <a:gd name="T8" fmla="*/ 83 w 85"/>
                            <a:gd name="T9" fmla="*/ 37 h 84"/>
                            <a:gd name="T10" fmla="*/ 82 w 85"/>
                            <a:gd name="T11" fmla="*/ 41 h 84"/>
                            <a:gd name="T12" fmla="*/ 82 w 85"/>
                            <a:gd name="T13" fmla="*/ 46 h 84"/>
                            <a:gd name="T14" fmla="*/ 81 w 85"/>
                            <a:gd name="T15" fmla="*/ 52 h 84"/>
                            <a:gd name="T16" fmla="*/ 78 w 85"/>
                            <a:gd name="T17" fmla="*/ 57 h 84"/>
                            <a:gd name="T18" fmla="*/ 75 w 85"/>
                            <a:gd name="T19" fmla="*/ 63 h 84"/>
                            <a:gd name="T20" fmla="*/ 70 w 85"/>
                            <a:gd name="T21" fmla="*/ 69 h 84"/>
                            <a:gd name="T22" fmla="*/ 65 w 85"/>
                            <a:gd name="T23" fmla="*/ 74 h 84"/>
                            <a:gd name="T24" fmla="*/ 59 w 85"/>
                            <a:gd name="T25" fmla="*/ 77 h 84"/>
                            <a:gd name="T26" fmla="*/ 51 w 85"/>
                            <a:gd name="T27" fmla="*/ 81 h 84"/>
                            <a:gd name="T28" fmla="*/ 44 w 85"/>
                            <a:gd name="T29" fmla="*/ 82 h 84"/>
                            <a:gd name="T30" fmla="*/ 33 w 85"/>
                            <a:gd name="T31" fmla="*/ 83 h 84"/>
                            <a:gd name="T32" fmla="*/ 23 w 85"/>
                            <a:gd name="T33" fmla="*/ 81 h 84"/>
                            <a:gd name="T34" fmla="*/ 14 w 85"/>
                            <a:gd name="T35" fmla="*/ 77 h 84"/>
                            <a:gd name="T36" fmla="*/ 9 w 85"/>
                            <a:gd name="T37" fmla="*/ 72 h 84"/>
                            <a:gd name="T38" fmla="*/ 3 w 85"/>
                            <a:gd name="T39" fmla="*/ 67 h 84"/>
                            <a:gd name="T40" fmla="*/ 0 w 85"/>
                            <a:gd name="T41" fmla="*/ 63 h 84"/>
                            <a:gd name="T42" fmla="*/ 0 w 85"/>
                            <a:gd name="T43" fmla="*/ 63 h 84"/>
                            <a:gd name="T44" fmla="*/ 3 w 85"/>
                            <a:gd name="T45" fmla="*/ 64 h 84"/>
                            <a:gd name="T46" fmla="*/ 8 w 85"/>
                            <a:gd name="T47" fmla="*/ 67 h 84"/>
                            <a:gd name="T48" fmla="*/ 17 w 85"/>
                            <a:gd name="T49" fmla="*/ 69 h 84"/>
                            <a:gd name="T50" fmla="*/ 25 w 85"/>
                            <a:gd name="T51" fmla="*/ 70 h 84"/>
                            <a:gd name="T52" fmla="*/ 35 w 85"/>
                            <a:gd name="T53" fmla="*/ 69 h 84"/>
                            <a:gd name="T54" fmla="*/ 42 w 85"/>
                            <a:gd name="T55" fmla="*/ 69 h 84"/>
                            <a:gd name="T56" fmla="*/ 48 w 85"/>
                            <a:gd name="T57" fmla="*/ 65 h 84"/>
                            <a:gd name="T58" fmla="*/ 51 w 85"/>
                            <a:gd name="T59" fmla="*/ 63 h 84"/>
                            <a:gd name="T60" fmla="*/ 57 w 85"/>
                            <a:gd name="T61" fmla="*/ 60 h 84"/>
                            <a:gd name="T62" fmla="*/ 61 w 85"/>
                            <a:gd name="T63" fmla="*/ 56 h 84"/>
                            <a:gd name="T64" fmla="*/ 64 w 85"/>
                            <a:gd name="T65" fmla="*/ 53 h 84"/>
                            <a:gd name="T66" fmla="*/ 66 w 85"/>
                            <a:gd name="T67" fmla="*/ 48 h 84"/>
                            <a:gd name="T68" fmla="*/ 70 w 85"/>
                            <a:gd name="T69" fmla="*/ 43 h 84"/>
                            <a:gd name="T70" fmla="*/ 70 w 85"/>
                            <a:gd name="T71" fmla="*/ 38 h 84"/>
                            <a:gd name="T72" fmla="*/ 72 w 85"/>
                            <a:gd name="T73" fmla="*/ 32 h 84"/>
                            <a:gd name="T74" fmla="*/ 72 w 85"/>
                            <a:gd name="T75" fmla="*/ 27 h 84"/>
                            <a:gd name="T76" fmla="*/ 72 w 85"/>
                            <a:gd name="T77" fmla="*/ 22 h 84"/>
                            <a:gd name="T78" fmla="*/ 69 w 85"/>
                            <a:gd name="T79" fmla="*/ 16 h 84"/>
                            <a:gd name="T80" fmla="*/ 67 w 85"/>
                            <a:gd name="T81" fmla="*/ 9 h 84"/>
                            <a:gd name="T82" fmla="*/ 66 w 85"/>
                            <a:gd name="T83" fmla="*/ 4 h 84"/>
                            <a:gd name="T84" fmla="*/ 66 w 85"/>
                            <a:gd name="T85" fmla="*/ 0 h 84"/>
                            <a:gd name="T86" fmla="*/ 66 w 85"/>
                            <a:gd name="T87" fmla="*/ 2 h 84"/>
                            <a:gd name="T88" fmla="*/ 69 w 85"/>
                            <a:gd name="T89" fmla="*/ 5 h 84"/>
                            <a:gd name="T90" fmla="*/ 72 w 85"/>
                            <a:gd name="T91" fmla="*/ 8 h 84"/>
                            <a:gd name="T92" fmla="*/ 77 w 85"/>
                            <a:gd name="T93" fmla="*/ 13 h 84"/>
                            <a:gd name="T94" fmla="*/ 80 w 85"/>
                            <a:gd name="T95" fmla="*/ 19 h 84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4"/>
                            <a:gd name="T146" fmla="*/ 85 w 85"/>
                            <a:gd name="T147" fmla="*/ 84 h 84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4">
                              <a:moveTo>
                                <a:pt x="81" y="20"/>
                              </a:moveTo>
                              <a:lnTo>
                                <a:pt x="81" y="22"/>
                              </a:lnTo>
                              <a:lnTo>
                                <a:pt x="82" y="24"/>
                              </a:lnTo>
                              <a:lnTo>
                                <a:pt x="82" y="26"/>
                              </a:lnTo>
                              <a:lnTo>
                                <a:pt x="83" y="26"/>
                              </a:lnTo>
                              <a:lnTo>
                                <a:pt x="83" y="28"/>
                              </a:lnTo>
                              <a:lnTo>
                                <a:pt x="83" y="29"/>
                              </a:lnTo>
                              <a:lnTo>
                                <a:pt x="84" y="29"/>
                              </a:lnTo>
                              <a:lnTo>
                                <a:pt x="83" y="31"/>
                              </a:lnTo>
                              <a:lnTo>
                                <a:pt x="83" y="32"/>
                              </a:lnTo>
                              <a:lnTo>
                                <a:pt x="83" y="33"/>
                              </a:lnTo>
                              <a:lnTo>
                                <a:pt x="83" y="35"/>
                              </a:lnTo>
                              <a:lnTo>
                                <a:pt x="83" y="37"/>
                              </a:lnTo>
                              <a:lnTo>
                                <a:pt x="83" y="38"/>
                              </a:lnTo>
                              <a:lnTo>
                                <a:pt x="83" y="40"/>
                              </a:lnTo>
                              <a:lnTo>
                                <a:pt x="82" y="41"/>
                              </a:lnTo>
                              <a:lnTo>
                                <a:pt x="82" y="43"/>
                              </a:lnTo>
                              <a:lnTo>
                                <a:pt x="82" y="45"/>
                              </a:lnTo>
                              <a:lnTo>
                                <a:pt x="82" y="46"/>
                              </a:lnTo>
                              <a:lnTo>
                                <a:pt x="81" y="48"/>
                              </a:lnTo>
                              <a:lnTo>
                                <a:pt x="81" y="50"/>
                              </a:lnTo>
                              <a:lnTo>
                                <a:pt x="81" y="52"/>
                              </a:lnTo>
                              <a:lnTo>
                                <a:pt x="81" y="53"/>
                              </a:lnTo>
                              <a:lnTo>
                                <a:pt x="79" y="56"/>
                              </a:lnTo>
                              <a:lnTo>
                                <a:pt x="78" y="57"/>
                              </a:lnTo>
                              <a:lnTo>
                                <a:pt x="77" y="59"/>
                              </a:lnTo>
                              <a:lnTo>
                                <a:pt x="77" y="61"/>
                              </a:lnTo>
                              <a:lnTo>
                                <a:pt x="75" y="63"/>
                              </a:lnTo>
                              <a:lnTo>
                                <a:pt x="73" y="65"/>
                              </a:lnTo>
                              <a:lnTo>
                                <a:pt x="71" y="67"/>
                              </a:lnTo>
                              <a:lnTo>
                                <a:pt x="70" y="69"/>
                              </a:lnTo>
                              <a:lnTo>
                                <a:pt x="69" y="70"/>
                              </a:lnTo>
                              <a:lnTo>
                                <a:pt x="67" y="72"/>
                              </a:lnTo>
                              <a:lnTo>
                                <a:pt x="65" y="74"/>
                              </a:lnTo>
                              <a:lnTo>
                                <a:pt x="63" y="75"/>
                              </a:lnTo>
                              <a:lnTo>
                                <a:pt x="61" y="76"/>
                              </a:lnTo>
                              <a:lnTo>
                                <a:pt x="59" y="77"/>
                              </a:lnTo>
                              <a:lnTo>
                                <a:pt x="57" y="79"/>
                              </a:lnTo>
                              <a:lnTo>
                                <a:pt x="55" y="79"/>
                              </a:lnTo>
                              <a:lnTo>
                                <a:pt x="51" y="81"/>
                              </a:lnTo>
                              <a:lnTo>
                                <a:pt x="49" y="81"/>
                              </a:lnTo>
                              <a:lnTo>
                                <a:pt x="46" y="82"/>
                              </a:lnTo>
                              <a:lnTo>
                                <a:pt x="44" y="82"/>
                              </a:lnTo>
                              <a:lnTo>
                                <a:pt x="40" y="83"/>
                              </a:lnTo>
                              <a:lnTo>
                                <a:pt x="37" y="83"/>
                              </a:lnTo>
                              <a:lnTo>
                                <a:pt x="33" y="83"/>
                              </a:lnTo>
                              <a:lnTo>
                                <a:pt x="30" y="82"/>
                              </a:lnTo>
                              <a:lnTo>
                                <a:pt x="27" y="82"/>
                              </a:lnTo>
                              <a:lnTo>
                                <a:pt x="23" y="81"/>
                              </a:lnTo>
                              <a:lnTo>
                                <a:pt x="19" y="81"/>
                              </a:lnTo>
                              <a:lnTo>
                                <a:pt x="18" y="79"/>
                              </a:lnTo>
                              <a:lnTo>
                                <a:pt x="14" y="77"/>
                              </a:lnTo>
                              <a:lnTo>
                                <a:pt x="12" y="76"/>
                              </a:lnTo>
                              <a:lnTo>
                                <a:pt x="11" y="74"/>
                              </a:lnTo>
                              <a:lnTo>
                                <a:pt x="9" y="72"/>
                              </a:lnTo>
                              <a:lnTo>
                                <a:pt x="6" y="71"/>
                              </a:lnTo>
                              <a:lnTo>
                                <a:pt x="5" y="69"/>
                              </a:lnTo>
                              <a:lnTo>
                                <a:pt x="3" y="67"/>
                              </a:lnTo>
                              <a:lnTo>
                                <a:pt x="2" y="65"/>
                              </a:lnTo>
                              <a:lnTo>
                                <a:pt x="0" y="65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3"/>
                              </a:lnTo>
                              <a:lnTo>
                                <a:pt x="1" y="63"/>
                              </a:lnTo>
                              <a:lnTo>
                                <a:pt x="2" y="64"/>
                              </a:lnTo>
                              <a:lnTo>
                                <a:pt x="3" y="64"/>
                              </a:lnTo>
                              <a:lnTo>
                                <a:pt x="5" y="66"/>
                              </a:lnTo>
                              <a:lnTo>
                                <a:pt x="6" y="66"/>
                              </a:lnTo>
                              <a:lnTo>
                                <a:pt x="8" y="67"/>
                              </a:lnTo>
                              <a:lnTo>
                                <a:pt x="12" y="67"/>
                              </a:lnTo>
                              <a:lnTo>
                                <a:pt x="13" y="69"/>
                              </a:lnTo>
                              <a:lnTo>
                                <a:pt x="17" y="69"/>
                              </a:lnTo>
                              <a:lnTo>
                                <a:pt x="19" y="70"/>
                              </a:lnTo>
                              <a:lnTo>
                                <a:pt x="23" y="70"/>
                              </a:lnTo>
                              <a:lnTo>
                                <a:pt x="25" y="70"/>
                              </a:lnTo>
                              <a:lnTo>
                                <a:pt x="28" y="70"/>
                              </a:lnTo>
                              <a:lnTo>
                                <a:pt x="32" y="70"/>
                              </a:lnTo>
                              <a:lnTo>
                                <a:pt x="35" y="69"/>
                              </a:lnTo>
                              <a:lnTo>
                                <a:pt x="37" y="69"/>
                              </a:lnTo>
                              <a:lnTo>
                                <a:pt x="40" y="69"/>
                              </a:lnTo>
                              <a:lnTo>
                                <a:pt x="42" y="69"/>
                              </a:lnTo>
                              <a:lnTo>
                                <a:pt x="45" y="67"/>
                              </a:lnTo>
                              <a:lnTo>
                                <a:pt x="46" y="67"/>
                              </a:lnTo>
                              <a:lnTo>
                                <a:pt x="48" y="65"/>
                              </a:lnTo>
                              <a:lnTo>
                                <a:pt x="50" y="65"/>
                              </a:lnTo>
                              <a:lnTo>
                                <a:pt x="51" y="63"/>
                              </a:lnTo>
                              <a:lnTo>
                                <a:pt x="53" y="61"/>
                              </a:lnTo>
                              <a:lnTo>
                                <a:pt x="55" y="61"/>
                              </a:lnTo>
                              <a:lnTo>
                                <a:pt x="57" y="60"/>
                              </a:lnTo>
                              <a:lnTo>
                                <a:pt x="59" y="58"/>
                              </a:lnTo>
                              <a:lnTo>
                                <a:pt x="61" y="56"/>
                              </a:lnTo>
                              <a:lnTo>
                                <a:pt x="62" y="54"/>
                              </a:lnTo>
                              <a:lnTo>
                                <a:pt x="64" y="53"/>
                              </a:lnTo>
                              <a:lnTo>
                                <a:pt x="65" y="51"/>
                              </a:lnTo>
                              <a:lnTo>
                                <a:pt x="66" y="49"/>
                              </a:lnTo>
                              <a:lnTo>
                                <a:pt x="66" y="48"/>
                              </a:lnTo>
                              <a:lnTo>
                                <a:pt x="68" y="46"/>
                              </a:lnTo>
                              <a:lnTo>
                                <a:pt x="69" y="45"/>
                              </a:lnTo>
                              <a:lnTo>
                                <a:pt x="70" y="43"/>
                              </a:lnTo>
                              <a:lnTo>
                                <a:pt x="70" y="41"/>
                              </a:lnTo>
                              <a:lnTo>
                                <a:pt x="70" y="40"/>
                              </a:lnTo>
                              <a:lnTo>
                                <a:pt x="70" y="38"/>
                              </a:lnTo>
                              <a:lnTo>
                                <a:pt x="72" y="36"/>
                              </a:lnTo>
                              <a:lnTo>
                                <a:pt x="72" y="34"/>
                              </a:lnTo>
                              <a:lnTo>
                                <a:pt x="72" y="32"/>
                              </a:lnTo>
                              <a:lnTo>
                                <a:pt x="72" y="30"/>
                              </a:lnTo>
                              <a:lnTo>
                                <a:pt x="74" y="27"/>
                              </a:lnTo>
                              <a:lnTo>
                                <a:pt x="72" y="27"/>
                              </a:lnTo>
                              <a:lnTo>
                                <a:pt x="72" y="26"/>
                              </a:lnTo>
                              <a:lnTo>
                                <a:pt x="72" y="24"/>
                              </a:lnTo>
                              <a:lnTo>
                                <a:pt x="72" y="22"/>
                              </a:lnTo>
                              <a:lnTo>
                                <a:pt x="70" y="21"/>
                              </a:lnTo>
                              <a:lnTo>
                                <a:pt x="70" y="18"/>
                              </a:lnTo>
                              <a:lnTo>
                                <a:pt x="69" y="16"/>
                              </a:lnTo>
                              <a:lnTo>
                                <a:pt x="69" y="13"/>
                              </a:lnTo>
                              <a:lnTo>
                                <a:pt x="67" y="11"/>
                              </a:lnTo>
                              <a:lnTo>
                                <a:pt x="67" y="9"/>
                              </a:lnTo>
                              <a:lnTo>
                                <a:pt x="66" y="7"/>
                              </a:lnTo>
                              <a:lnTo>
                                <a:pt x="66" y="5"/>
                              </a:lnTo>
                              <a:lnTo>
                                <a:pt x="66" y="4"/>
                              </a:lnTo>
                              <a:lnTo>
                                <a:pt x="66" y="2"/>
                              </a:lnTo>
                              <a:lnTo>
                                <a:pt x="66" y="1"/>
                              </a:lnTo>
                              <a:lnTo>
                                <a:pt x="66" y="0"/>
                              </a:lnTo>
                              <a:lnTo>
                                <a:pt x="66" y="1"/>
                              </a:lnTo>
                              <a:lnTo>
                                <a:pt x="66" y="2"/>
                              </a:lnTo>
                              <a:lnTo>
                                <a:pt x="67" y="2"/>
                              </a:lnTo>
                              <a:lnTo>
                                <a:pt x="67" y="4"/>
                              </a:lnTo>
                              <a:lnTo>
                                <a:pt x="69" y="5"/>
                              </a:lnTo>
                              <a:lnTo>
                                <a:pt x="70" y="7"/>
                              </a:lnTo>
                              <a:lnTo>
                                <a:pt x="72" y="7"/>
                              </a:lnTo>
                              <a:lnTo>
                                <a:pt x="72" y="8"/>
                              </a:lnTo>
                              <a:lnTo>
                                <a:pt x="74" y="10"/>
                              </a:lnTo>
                              <a:lnTo>
                                <a:pt x="75" y="12"/>
                              </a:lnTo>
                              <a:lnTo>
                                <a:pt x="77" y="13"/>
                              </a:lnTo>
                              <a:lnTo>
                                <a:pt x="77" y="15"/>
                              </a:lnTo>
                              <a:lnTo>
                                <a:pt x="79" y="17"/>
                              </a:lnTo>
                              <a:lnTo>
                                <a:pt x="80" y="19"/>
                              </a:lnTo>
                              <a:lnTo>
                                <a:pt x="81" y="20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6" name="Freeform 2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1" y="2314"/>
                          <a:ext cx="30" cy="25"/>
                        </a:xfrm>
                        <a:custGeom>
                          <a:avLst/>
                          <a:gdLst>
                            <a:gd name="T0" fmla="*/ 16 w 30"/>
                            <a:gd name="T1" fmla="*/ 12 h 25"/>
                            <a:gd name="T2" fmla="*/ 17 w 30"/>
                            <a:gd name="T3" fmla="*/ 12 h 25"/>
                            <a:gd name="T4" fmla="*/ 29 w 30"/>
                            <a:gd name="T5" fmla="*/ 6 h 25"/>
                            <a:gd name="T6" fmla="*/ 15 w 30"/>
                            <a:gd name="T7" fmla="*/ 9 h 25"/>
                            <a:gd name="T8" fmla="*/ 10 w 30"/>
                            <a:gd name="T9" fmla="*/ 0 h 25"/>
                            <a:gd name="T10" fmla="*/ 13 w 30"/>
                            <a:gd name="T11" fmla="*/ 9 h 25"/>
                            <a:gd name="T12" fmla="*/ 0 w 30"/>
                            <a:gd name="T13" fmla="*/ 15 h 25"/>
                            <a:gd name="T14" fmla="*/ 13 w 30"/>
                            <a:gd name="T15" fmla="*/ 12 h 25"/>
                            <a:gd name="T16" fmla="*/ 18 w 30"/>
                            <a:gd name="T17" fmla="*/ 24 h 25"/>
                            <a:gd name="T18" fmla="*/ 16 w 30"/>
                            <a:gd name="T19" fmla="*/ 12 h 25"/>
                            <a:gd name="T20" fmla="*/ 16 w 30"/>
                            <a:gd name="T21" fmla="*/ 12 h 2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0"/>
                            <a:gd name="T34" fmla="*/ 0 h 25"/>
                            <a:gd name="T35" fmla="*/ 30 w 30"/>
                            <a:gd name="T36" fmla="*/ 25 h 2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0" h="25">
                              <a:moveTo>
                                <a:pt x="16" y="12"/>
                              </a:moveTo>
                              <a:lnTo>
                                <a:pt x="17" y="12"/>
                              </a:lnTo>
                              <a:lnTo>
                                <a:pt x="29" y="6"/>
                              </a:lnTo>
                              <a:lnTo>
                                <a:pt x="15" y="9"/>
                              </a:lnTo>
                              <a:lnTo>
                                <a:pt x="10" y="0"/>
                              </a:lnTo>
                              <a:lnTo>
                                <a:pt x="13" y="9"/>
                              </a:lnTo>
                              <a:lnTo>
                                <a:pt x="0" y="15"/>
                              </a:lnTo>
                              <a:lnTo>
                                <a:pt x="13" y="12"/>
                              </a:lnTo>
                              <a:lnTo>
                                <a:pt x="18" y="24"/>
                              </a:lnTo>
                              <a:lnTo>
                                <a:pt x="16" y="12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7" name="Freeform 2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0" y="2309"/>
                          <a:ext cx="34" cy="36"/>
                        </a:xfrm>
                        <a:custGeom>
                          <a:avLst/>
                          <a:gdLst>
                            <a:gd name="T0" fmla="*/ 16 w 34"/>
                            <a:gd name="T1" fmla="*/ 16 h 36"/>
                            <a:gd name="T2" fmla="*/ 26 w 34"/>
                            <a:gd name="T3" fmla="*/ 0 h 36"/>
                            <a:gd name="T4" fmla="*/ 18 w 34"/>
                            <a:gd name="T5" fmla="*/ 17 h 36"/>
                            <a:gd name="T6" fmla="*/ 33 w 34"/>
                            <a:gd name="T7" fmla="*/ 27 h 36"/>
                            <a:gd name="T8" fmla="*/ 17 w 34"/>
                            <a:gd name="T9" fmla="*/ 20 h 36"/>
                            <a:gd name="T10" fmla="*/ 7 w 34"/>
                            <a:gd name="T11" fmla="*/ 35 h 36"/>
                            <a:gd name="T12" fmla="*/ 14 w 34"/>
                            <a:gd name="T13" fmla="*/ 19 h 36"/>
                            <a:gd name="T14" fmla="*/ 0 w 34"/>
                            <a:gd name="T15" fmla="*/ 10 h 36"/>
                            <a:gd name="T16" fmla="*/ 16 w 34"/>
                            <a:gd name="T17" fmla="*/ 16 h 36"/>
                            <a:gd name="T18" fmla="*/ 16 w 34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6"/>
                            <a:gd name="T32" fmla="*/ 34 w 34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6">
                              <a:moveTo>
                                <a:pt x="16" y="16"/>
                              </a:moveTo>
                              <a:lnTo>
                                <a:pt x="26" y="0"/>
                              </a:lnTo>
                              <a:lnTo>
                                <a:pt x="18" y="17"/>
                              </a:lnTo>
                              <a:lnTo>
                                <a:pt x="33" y="27"/>
                              </a:lnTo>
                              <a:lnTo>
                                <a:pt x="17" y="20"/>
                              </a:lnTo>
                              <a:lnTo>
                                <a:pt x="7" y="35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73" name="Group 2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93" y="2051"/>
                        <a:ext cx="85" cy="81"/>
                        <a:chOff x="982" y="2324"/>
                        <a:chExt cx="94" cy="92"/>
                      </a:xfrm>
                    </p:grpSpPr>
                    <p:sp>
                      <p:nvSpPr>
                        <p:cNvPr id="174" name="Oval 2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2" y="2324"/>
                          <a:ext cx="94" cy="92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5" name="Freeform 2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85" y="2327"/>
                          <a:ext cx="62" cy="60"/>
                        </a:xfrm>
                        <a:custGeom>
                          <a:avLst/>
                          <a:gdLst>
                            <a:gd name="T0" fmla="*/ 35 w 62"/>
                            <a:gd name="T1" fmla="*/ 2 h 60"/>
                            <a:gd name="T2" fmla="*/ 26 w 62"/>
                            <a:gd name="T3" fmla="*/ 4 h 60"/>
                            <a:gd name="T4" fmla="*/ 19 w 62"/>
                            <a:gd name="T5" fmla="*/ 7 h 60"/>
                            <a:gd name="T6" fmla="*/ 12 w 62"/>
                            <a:gd name="T7" fmla="*/ 11 h 60"/>
                            <a:gd name="T8" fmla="*/ 7 w 62"/>
                            <a:gd name="T9" fmla="*/ 16 h 60"/>
                            <a:gd name="T10" fmla="*/ 3 w 62"/>
                            <a:gd name="T11" fmla="*/ 23 h 60"/>
                            <a:gd name="T12" fmla="*/ 0 w 62"/>
                            <a:gd name="T13" fmla="*/ 30 h 60"/>
                            <a:gd name="T14" fmla="*/ 0 w 62"/>
                            <a:gd name="T15" fmla="*/ 37 h 60"/>
                            <a:gd name="T16" fmla="*/ 0 w 62"/>
                            <a:gd name="T17" fmla="*/ 44 h 60"/>
                            <a:gd name="T18" fmla="*/ 1 w 62"/>
                            <a:gd name="T19" fmla="*/ 51 h 60"/>
                            <a:gd name="T20" fmla="*/ 5 w 62"/>
                            <a:gd name="T21" fmla="*/ 55 h 60"/>
                            <a:gd name="T22" fmla="*/ 9 w 62"/>
                            <a:gd name="T23" fmla="*/ 58 h 60"/>
                            <a:gd name="T24" fmla="*/ 15 w 62"/>
                            <a:gd name="T25" fmla="*/ 59 h 60"/>
                            <a:gd name="T26" fmla="*/ 20 w 62"/>
                            <a:gd name="T27" fmla="*/ 59 h 60"/>
                            <a:gd name="T28" fmla="*/ 25 w 62"/>
                            <a:gd name="T29" fmla="*/ 59 h 60"/>
                            <a:gd name="T30" fmla="*/ 29 w 62"/>
                            <a:gd name="T31" fmla="*/ 59 h 60"/>
                            <a:gd name="T32" fmla="*/ 34 w 62"/>
                            <a:gd name="T33" fmla="*/ 58 h 60"/>
                            <a:gd name="T34" fmla="*/ 37 w 62"/>
                            <a:gd name="T35" fmla="*/ 58 h 60"/>
                            <a:gd name="T36" fmla="*/ 43 w 62"/>
                            <a:gd name="T37" fmla="*/ 55 h 60"/>
                            <a:gd name="T38" fmla="*/ 47 w 62"/>
                            <a:gd name="T39" fmla="*/ 51 h 60"/>
                            <a:gd name="T40" fmla="*/ 51 w 62"/>
                            <a:gd name="T41" fmla="*/ 47 h 60"/>
                            <a:gd name="T42" fmla="*/ 55 w 62"/>
                            <a:gd name="T43" fmla="*/ 43 h 60"/>
                            <a:gd name="T44" fmla="*/ 57 w 62"/>
                            <a:gd name="T45" fmla="*/ 38 h 60"/>
                            <a:gd name="T46" fmla="*/ 60 w 62"/>
                            <a:gd name="T47" fmla="*/ 31 h 60"/>
                            <a:gd name="T48" fmla="*/ 61 w 62"/>
                            <a:gd name="T49" fmla="*/ 25 h 60"/>
                            <a:gd name="T50" fmla="*/ 61 w 62"/>
                            <a:gd name="T51" fmla="*/ 20 h 60"/>
                            <a:gd name="T52" fmla="*/ 60 w 62"/>
                            <a:gd name="T53" fmla="*/ 14 h 60"/>
                            <a:gd name="T54" fmla="*/ 58 w 62"/>
                            <a:gd name="T55" fmla="*/ 10 h 60"/>
                            <a:gd name="T56" fmla="*/ 56 w 62"/>
                            <a:gd name="T57" fmla="*/ 7 h 60"/>
                            <a:gd name="T58" fmla="*/ 52 w 62"/>
                            <a:gd name="T59" fmla="*/ 4 h 60"/>
                            <a:gd name="T60" fmla="*/ 47 w 62"/>
                            <a:gd name="T61" fmla="*/ 2 h 60"/>
                            <a:gd name="T62" fmla="*/ 42 w 62"/>
                            <a:gd name="T63" fmla="*/ 1 h 60"/>
                            <a:gd name="T64" fmla="*/ 40 w 62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2"/>
                            <a:gd name="T100" fmla="*/ 0 h 60"/>
                            <a:gd name="T101" fmla="*/ 62 w 62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2" h="60">
                              <a:moveTo>
                                <a:pt x="40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6" y="4"/>
                              </a:lnTo>
                              <a:lnTo>
                                <a:pt x="23" y="4"/>
                              </a:lnTo>
                              <a:lnTo>
                                <a:pt x="19" y="7"/>
                              </a:lnTo>
                              <a:lnTo>
                                <a:pt x="16" y="8"/>
                              </a:lnTo>
                              <a:lnTo>
                                <a:pt x="12" y="11"/>
                              </a:lnTo>
                              <a:lnTo>
                                <a:pt x="10" y="12"/>
                              </a:lnTo>
                              <a:lnTo>
                                <a:pt x="7" y="16"/>
                              </a:lnTo>
                              <a:lnTo>
                                <a:pt x="5" y="19"/>
                              </a:lnTo>
                              <a:lnTo>
                                <a:pt x="3" y="23"/>
                              </a:lnTo>
                              <a:lnTo>
                                <a:pt x="2" y="25"/>
                              </a:lnTo>
                              <a:lnTo>
                                <a:pt x="0" y="30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4"/>
                              </a:lnTo>
                              <a:lnTo>
                                <a:pt x="0" y="48"/>
                              </a:lnTo>
                              <a:lnTo>
                                <a:pt x="1" y="51"/>
                              </a:lnTo>
                              <a:lnTo>
                                <a:pt x="3" y="53"/>
                              </a:lnTo>
                              <a:lnTo>
                                <a:pt x="5" y="55"/>
                              </a:lnTo>
                              <a:lnTo>
                                <a:pt x="7" y="57"/>
                              </a:lnTo>
                              <a:lnTo>
                                <a:pt x="9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8" y="59"/>
                              </a:lnTo>
                              <a:lnTo>
                                <a:pt x="20" y="59"/>
                              </a:lnTo>
                              <a:lnTo>
                                <a:pt x="23" y="59"/>
                              </a:lnTo>
                              <a:lnTo>
                                <a:pt x="25" y="59"/>
                              </a:lnTo>
                              <a:lnTo>
                                <a:pt x="28" y="59"/>
                              </a:lnTo>
                              <a:lnTo>
                                <a:pt x="29" y="59"/>
                              </a:lnTo>
                              <a:lnTo>
                                <a:pt x="32" y="58"/>
                              </a:lnTo>
                              <a:lnTo>
                                <a:pt x="34" y="58"/>
                              </a:lnTo>
                              <a:lnTo>
                                <a:pt x="36" y="58"/>
                              </a:lnTo>
                              <a:lnTo>
                                <a:pt x="37" y="58"/>
                              </a:lnTo>
                              <a:lnTo>
                                <a:pt x="41" y="56"/>
                              </a:lnTo>
                              <a:lnTo>
                                <a:pt x="43" y="55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0" y="49"/>
                              </a:lnTo>
                              <a:lnTo>
                                <a:pt x="51" y="47"/>
                              </a:lnTo>
                              <a:lnTo>
                                <a:pt x="53" y="45"/>
                              </a:lnTo>
                              <a:lnTo>
                                <a:pt x="55" y="43"/>
                              </a:lnTo>
                              <a:lnTo>
                                <a:pt x="57" y="40"/>
                              </a:lnTo>
                              <a:lnTo>
                                <a:pt x="57" y="38"/>
                              </a:lnTo>
                              <a:lnTo>
                                <a:pt x="58" y="35"/>
                              </a:lnTo>
                              <a:lnTo>
                                <a:pt x="60" y="31"/>
                              </a:lnTo>
                              <a:lnTo>
                                <a:pt x="61" y="27"/>
                              </a:lnTo>
                              <a:lnTo>
                                <a:pt x="61" y="25"/>
                              </a:lnTo>
                              <a:lnTo>
                                <a:pt x="61" y="22"/>
                              </a:lnTo>
                              <a:lnTo>
                                <a:pt x="61" y="20"/>
                              </a:lnTo>
                              <a:lnTo>
                                <a:pt x="61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8" y="10"/>
                              </a:lnTo>
                              <a:lnTo>
                                <a:pt x="58" y="7"/>
                              </a:lnTo>
                              <a:lnTo>
                                <a:pt x="56" y="7"/>
                              </a:lnTo>
                              <a:lnTo>
                                <a:pt x="54" y="5"/>
                              </a:lnTo>
                              <a:lnTo>
                                <a:pt x="52" y="4"/>
                              </a:lnTo>
                              <a:lnTo>
                                <a:pt x="51" y="2"/>
                              </a:lnTo>
                              <a:lnTo>
                                <a:pt x="47" y="2"/>
                              </a:lnTo>
                              <a:lnTo>
                                <a:pt x="45" y="1"/>
                              </a:lnTo>
                              <a:lnTo>
                                <a:pt x="42" y="1"/>
                              </a:lnTo>
                              <a:lnTo>
                                <a:pt x="40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6" name="Freeform 2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88" y="2328"/>
                          <a:ext cx="45" cy="42"/>
                        </a:xfrm>
                        <a:custGeom>
                          <a:avLst/>
                          <a:gdLst>
                            <a:gd name="T0" fmla="*/ 25 w 45"/>
                            <a:gd name="T1" fmla="*/ 2 h 42"/>
                            <a:gd name="T2" fmla="*/ 18 w 45"/>
                            <a:gd name="T3" fmla="*/ 3 h 42"/>
                            <a:gd name="T4" fmla="*/ 13 w 45"/>
                            <a:gd name="T5" fmla="*/ 5 h 42"/>
                            <a:gd name="T6" fmla="*/ 9 w 45"/>
                            <a:gd name="T7" fmla="*/ 8 h 42"/>
                            <a:gd name="T8" fmla="*/ 6 w 45"/>
                            <a:gd name="T9" fmla="*/ 11 h 42"/>
                            <a:gd name="T10" fmla="*/ 2 w 45"/>
                            <a:gd name="T11" fmla="*/ 16 h 42"/>
                            <a:gd name="T12" fmla="*/ 0 w 45"/>
                            <a:gd name="T13" fmla="*/ 21 h 42"/>
                            <a:gd name="T14" fmla="*/ 0 w 45"/>
                            <a:gd name="T15" fmla="*/ 26 h 42"/>
                            <a:gd name="T16" fmla="*/ 0 w 45"/>
                            <a:gd name="T17" fmla="*/ 31 h 42"/>
                            <a:gd name="T18" fmla="*/ 1 w 45"/>
                            <a:gd name="T19" fmla="*/ 35 h 42"/>
                            <a:gd name="T20" fmla="*/ 4 w 45"/>
                            <a:gd name="T21" fmla="*/ 38 h 42"/>
                            <a:gd name="T22" fmla="*/ 7 w 45"/>
                            <a:gd name="T23" fmla="*/ 40 h 42"/>
                            <a:gd name="T24" fmla="*/ 11 w 45"/>
                            <a:gd name="T25" fmla="*/ 41 h 42"/>
                            <a:gd name="T26" fmla="*/ 14 w 45"/>
                            <a:gd name="T27" fmla="*/ 41 h 42"/>
                            <a:gd name="T28" fmla="*/ 17 w 45"/>
                            <a:gd name="T29" fmla="*/ 41 h 42"/>
                            <a:gd name="T30" fmla="*/ 21 w 45"/>
                            <a:gd name="T31" fmla="*/ 41 h 42"/>
                            <a:gd name="T32" fmla="*/ 23 w 45"/>
                            <a:gd name="T33" fmla="*/ 39 h 42"/>
                            <a:gd name="T34" fmla="*/ 26 w 45"/>
                            <a:gd name="T35" fmla="*/ 39 h 42"/>
                            <a:gd name="T36" fmla="*/ 29 w 45"/>
                            <a:gd name="T37" fmla="*/ 38 h 42"/>
                            <a:gd name="T38" fmla="*/ 33 w 45"/>
                            <a:gd name="T39" fmla="*/ 35 h 42"/>
                            <a:gd name="T40" fmla="*/ 34 w 45"/>
                            <a:gd name="T41" fmla="*/ 33 h 42"/>
                            <a:gd name="T42" fmla="*/ 38 w 45"/>
                            <a:gd name="T43" fmla="*/ 29 h 42"/>
                            <a:gd name="T44" fmla="*/ 40 w 45"/>
                            <a:gd name="T45" fmla="*/ 26 h 42"/>
                            <a:gd name="T46" fmla="*/ 42 w 45"/>
                            <a:gd name="T47" fmla="*/ 22 h 42"/>
                            <a:gd name="T48" fmla="*/ 43 w 45"/>
                            <a:gd name="T49" fmla="*/ 16 h 42"/>
                            <a:gd name="T50" fmla="*/ 43 w 45"/>
                            <a:gd name="T51" fmla="*/ 13 h 42"/>
                            <a:gd name="T52" fmla="*/ 41 w 45"/>
                            <a:gd name="T53" fmla="*/ 10 h 42"/>
                            <a:gd name="T54" fmla="*/ 41 w 45"/>
                            <a:gd name="T55" fmla="*/ 7 h 42"/>
                            <a:gd name="T56" fmla="*/ 39 w 45"/>
                            <a:gd name="T57" fmla="*/ 5 h 42"/>
                            <a:gd name="T58" fmla="*/ 36 w 45"/>
                            <a:gd name="T59" fmla="*/ 3 h 42"/>
                            <a:gd name="T60" fmla="*/ 33 w 45"/>
                            <a:gd name="T61" fmla="*/ 2 h 42"/>
                            <a:gd name="T62" fmla="*/ 30 w 45"/>
                            <a:gd name="T63" fmla="*/ 1 h 42"/>
                            <a:gd name="T64" fmla="*/ 29 w 45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5"/>
                            <a:gd name="T100" fmla="*/ 0 h 42"/>
                            <a:gd name="T101" fmla="*/ 45 w 45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5" h="42">
                              <a:moveTo>
                                <a:pt x="29" y="0"/>
                              </a:moveTo>
                              <a:lnTo>
                                <a:pt x="25" y="2"/>
                              </a:lnTo>
                              <a:lnTo>
                                <a:pt x="22" y="2"/>
                              </a:lnTo>
                              <a:lnTo>
                                <a:pt x="18" y="3"/>
                              </a:lnTo>
                              <a:lnTo>
                                <a:pt x="16" y="3"/>
                              </a:lnTo>
                              <a:lnTo>
                                <a:pt x="13" y="5"/>
                              </a:lnTo>
                              <a:lnTo>
                                <a:pt x="11" y="6"/>
                              </a:lnTo>
                              <a:lnTo>
                                <a:pt x="9" y="8"/>
                              </a:lnTo>
                              <a:lnTo>
                                <a:pt x="7" y="8"/>
                              </a:lnTo>
                              <a:lnTo>
                                <a:pt x="6" y="11"/>
                              </a:lnTo>
                              <a:lnTo>
                                <a:pt x="4" y="13"/>
                              </a:lnTo>
                              <a:lnTo>
                                <a:pt x="2" y="16"/>
                              </a:lnTo>
                              <a:lnTo>
                                <a:pt x="2" y="18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7"/>
                              </a:lnTo>
                              <a:lnTo>
                                <a:pt x="0" y="31"/>
                              </a:lnTo>
                              <a:lnTo>
                                <a:pt x="0" y="34"/>
                              </a:lnTo>
                              <a:lnTo>
                                <a:pt x="1" y="35"/>
                              </a:lnTo>
                              <a:lnTo>
                                <a:pt x="2" y="37"/>
                              </a:lnTo>
                              <a:lnTo>
                                <a:pt x="4" y="38"/>
                              </a:lnTo>
                              <a:lnTo>
                                <a:pt x="6" y="39"/>
                              </a:lnTo>
                              <a:lnTo>
                                <a:pt x="7" y="40"/>
                              </a:lnTo>
                              <a:lnTo>
                                <a:pt x="9" y="40"/>
                              </a:lnTo>
                              <a:lnTo>
                                <a:pt x="11" y="41"/>
                              </a:lnTo>
                              <a:lnTo>
                                <a:pt x="13" y="41"/>
                              </a:lnTo>
                              <a:lnTo>
                                <a:pt x="14" y="41"/>
                              </a:lnTo>
                              <a:lnTo>
                                <a:pt x="16" y="41"/>
                              </a:lnTo>
                              <a:lnTo>
                                <a:pt x="17" y="41"/>
                              </a:lnTo>
                              <a:lnTo>
                                <a:pt x="19" y="41"/>
                              </a:lnTo>
                              <a:lnTo>
                                <a:pt x="21" y="41"/>
                              </a:lnTo>
                              <a:lnTo>
                                <a:pt x="23" y="39"/>
                              </a:lnTo>
                              <a:lnTo>
                                <a:pt x="25" y="39"/>
                              </a:lnTo>
                              <a:lnTo>
                                <a:pt x="26" y="39"/>
                              </a:lnTo>
                              <a:lnTo>
                                <a:pt x="28" y="38"/>
                              </a:lnTo>
                              <a:lnTo>
                                <a:pt x="29" y="38"/>
                              </a:lnTo>
                              <a:lnTo>
                                <a:pt x="31" y="37"/>
                              </a:lnTo>
                              <a:lnTo>
                                <a:pt x="33" y="35"/>
                              </a:lnTo>
                              <a:lnTo>
                                <a:pt x="34" y="34"/>
                              </a:lnTo>
                              <a:lnTo>
                                <a:pt x="34" y="33"/>
                              </a:lnTo>
                              <a:lnTo>
                                <a:pt x="36" y="31"/>
                              </a:lnTo>
                              <a:lnTo>
                                <a:pt x="38" y="29"/>
                              </a:lnTo>
                              <a:lnTo>
                                <a:pt x="40" y="27"/>
                              </a:lnTo>
                              <a:lnTo>
                                <a:pt x="40" y="26"/>
                              </a:lnTo>
                              <a:lnTo>
                                <a:pt x="42" y="23"/>
                              </a:lnTo>
                              <a:lnTo>
                                <a:pt x="42" y="22"/>
                              </a:lnTo>
                              <a:lnTo>
                                <a:pt x="44" y="18"/>
                              </a:lnTo>
                              <a:lnTo>
                                <a:pt x="43" y="16"/>
                              </a:lnTo>
                              <a:lnTo>
                                <a:pt x="43" y="14"/>
                              </a:lnTo>
                              <a:lnTo>
                                <a:pt x="43" y="13"/>
                              </a:lnTo>
                              <a:lnTo>
                                <a:pt x="43" y="11"/>
                              </a:lnTo>
                              <a:lnTo>
                                <a:pt x="41" y="10"/>
                              </a:lnTo>
                              <a:lnTo>
                                <a:pt x="41" y="8"/>
                              </a:lnTo>
                              <a:lnTo>
                                <a:pt x="41" y="7"/>
                              </a:lnTo>
                              <a:lnTo>
                                <a:pt x="41" y="5"/>
                              </a:lnTo>
                              <a:lnTo>
                                <a:pt x="39" y="5"/>
                              </a:lnTo>
                              <a:lnTo>
                                <a:pt x="38" y="3"/>
                              </a:lnTo>
                              <a:lnTo>
                                <a:pt x="36" y="3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2" y="1"/>
                              </a:lnTo>
                              <a:lnTo>
                                <a:pt x="30" y="1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7" name="Freeform 2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9" y="2341"/>
                          <a:ext cx="20" cy="18"/>
                        </a:xfrm>
                        <a:custGeom>
                          <a:avLst/>
                          <a:gdLst>
                            <a:gd name="T0" fmla="*/ 11 w 20"/>
                            <a:gd name="T1" fmla="*/ 1 h 18"/>
                            <a:gd name="T2" fmla="*/ 7 w 20"/>
                            <a:gd name="T3" fmla="*/ 1 h 18"/>
                            <a:gd name="T4" fmla="*/ 5 w 20"/>
                            <a:gd name="T5" fmla="*/ 3 h 18"/>
                            <a:gd name="T6" fmla="*/ 3 w 20"/>
                            <a:gd name="T7" fmla="*/ 3 h 18"/>
                            <a:gd name="T8" fmla="*/ 1 w 20"/>
                            <a:gd name="T9" fmla="*/ 5 h 18"/>
                            <a:gd name="T10" fmla="*/ 1 w 20"/>
                            <a:gd name="T11" fmla="*/ 8 h 18"/>
                            <a:gd name="T12" fmla="*/ 0 w 20"/>
                            <a:gd name="T13" fmla="*/ 9 h 18"/>
                            <a:gd name="T14" fmla="*/ 0 w 20"/>
                            <a:gd name="T15" fmla="*/ 11 h 18"/>
                            <a:gd name="T16" fmla="*/ 0 w 20"/>
                            <a:gd name="T17" fmla="*/ 13 h 18"/>
                            <a:gd name="T18" fmla="*/ 0 w 20"/>
                            <a:gd name="T19" fmla="*/ 15 h 18"/>
                            <a:gd name="T20" fmla="*/ 1 w 20"/>
                            <a:gd name="T21" fmla="*/ 16 h 18"/>
                            <a:gd name="T22" fmla="*/ 2 w 20"/>
                            <a:gd name="T23" fmla="*/ 16 h 18"/>
                            <a:gd name="T24" fmla="*/ 3 w 20"/>
                            <a:gd name="T25" fmla="*/ 17 h 18"/>
                            <a:gd name="T26" fmla="*/ 5 w 20"/>
                            <a:gd name="T27" fmla="*/ 17 h 18"/>
                            <a:gd name="T28" fmla="*/ 7 w 20"/>
                            <a:gd name="T29" fmla="*/ 17 h 18"/>
                            <a:gd name="T30" fmla="*/ 8 w 20"/>
                            <a:gd name="T31" fmla="*/ 17 h 18"/>
                            <a:gd name="T32" fmla="*/ 10 w 20"/>
                            <a:gd name="T33" fmla="*/ 16 h 18"/>
                            <a:gd name="T34" fmla="*/ 11 w 20"/>
                            <a:gd name="T35" fmla="*/ 16 h 18"/>
                            <a:gd name="T36" fmla="*/ 12 w 20"/>
                            <a:gd name="T37" fmla="*/ 16 h 18"/>
                            <a:gd name="T38" fmla="*/ 14 w 20"/>
                            <a:gd name="T39" fmla="*/ 16 h 18"/>
                            <a:gd name="T40" fmla="*/ 16 w 20"/>
                            <a:gd name="T41" fmla="*/ 14 h 18"/>
                            <a:gd name="T42" fmla="*/ 16 w 20"/>
                            <a:gd name="T43" fmla="*/ 13 h 18"/>
                            <a:gd name="T44" fmla="*/ 18 w 20"/>
                            <a:gd name="T45" fmla="*/ 11 h 18"/>
                            <a:gd name="T46" fmla="*/ 18 w 20"/>
                            <a:gd name="T47" fmla="*/ 9 h 18"/>
                            <a:gd name="T48" fmla="*/ 19 w 20"/>
                            <a:gd name="T49" fmla="*/ 7 h 18"/>
                            <a:gd name="T50" fmla="*/ 19 w 20"/>
                            <a:gd name="T51" fmla="*/ 6 h 18"/>
                            <a:gd name="T52" fmla="*/ 18 w 20"/>
                            <a:gd name="T53" fmla="*/ 5 h 18"/>
                            <a:gd name="T54" fmla="*/ 18 w 20"/>
                            <a:gd name="T55" fmla="*/ 3 h 18"/>
                            <a:gd name="T56" fmla="*/ 17 w 20"/>
                            <a:gd name="T57" fmla="*/ 1 h 18"/>
                            <a:gd name="T58" fmla="*/ 15 w 20"/>
                            <a:gd name="T59" fmla="*/ 1 h 18"/>
                            <a:gd name="T60" fmla="*/ 14 w 20"/>
                            <a:gd name="T61" fmla="*/ 1 h 18"/>
                            <a:gd name="T62" fmla="*/ 13 w 20"/>
                            <a:gd name="T63" fmla="*/ 1 h 18"/>
                            <a:gd name="T64" fmla="*/ 13 w 20"/>
                            <a:gd name="T65" fmla="*/ 0 h 1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0"/>
                            <a:gd name="T100" fmla="*/ 0 h 18"/>
                            <a:gd name="T101" fmla="*/ 20 w 20"/>
                            <a:gd name="T102" fmla="*/ 18 h 1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0" h="18">
                              <a:moveTo>
                                <a:pt x="13" y="0"/>
                              </a:moveTo>
                              <a:lnTo>
                                <a:pt x="11" y="1"/>
                              </a:lnTo>
                              <a:lnTo>
                                <a:pt x="9" y="1"/>
                              </a:lnTo>
                              <a:lnTo>
                                <a:pt x="7" y="1"/>
                              </a:lnTo>
                              <a:lnTo>
                                <a:pt x="5" y="3"/>
                              </a:lnTo>
                              <a:lnTo>
                                <a:pt x="4" y="3"/>
                              </a:lnTo>
                              <a:lnTo>
                                <a:pt x="3" y="3"/>
                              </a:lnTo>
                              <a:lnTo>
                                <a:pt x="1" y="5"/>
                              </a:lnTo>
                              <a:lnTo>
                                <a:pt x="1" y="6"/>
                              </a:lnTo>
                              <a:lnTo>
                                <a:pt x="1" y="8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0" y="13"/>
                              </a:lnTo>
                              <a:lnTo>
                                <a:pt x="0" y="15"/>
                              </a:lnTo>
                              <a:lnTo>
                                <a:pt x="1" y="15"/>
                              </a:lnTo>
                              <a:lnTo>
                                <a:pt x="1" y="16"/>
                              </a:lnTo>
                              <a:lnTo>
                                <a:pt x="2" y="16"/>
                              </a:lnTo>
                              <a:lnTo>
                                <a:pt x="3" y="16"/>
                              </a:lnTo>
                              <a:lnTo>
                                <a:pt x="3" y="17"/>
                              </a:lnTo>
                              <a:lnTo>
                                <a:pt x="5" y="17"/>
                              </a:lnTo>
                              <a:lnTo>
                                <a:pt x="7" y="17"/>
                              </a:lnTo>
                              <a:lnTo>
                                <a:pt x="8" y="17"/>
                              </a:lnTo>
                              <a:lnTo>
                                <a:pt x="10" y="16"/>
                              </a:lnTo>
                              <a:lnTo>
                                <a:pt x="11" y="16"/>
                              </a:lnTo>
                              <a:lnTo>
                                <a:pt x="12" y="16"/>
                              </a:lnTo>
                              <a:lnTo>
                                <a:pt x="14" y="16"/>
                              </a:lnTo>
                              <a:lnTo>
                                <a:pt x="16" y="14"/>
                              </a:lnTo>
                              <a:lnTo>
                                <a:pt x="16" y="13"/>
                              </a:lnTo>
                              <a:lnTo>
                                <a:pt x="18" y="11"/>
                              </a:lnTo>
                              <a:lnTo>
                                <a:pt x="18" y="9"/>
                              </a:lnTo>
                              <a:lnTo>
                                <a:pt x="19" y="7"/>
                              </a:lnTo>
                              <a:lnTo>
                                <a:pt x="19" y="6"/>
                              </a:lnTo>
                              <a:lnTo>
                                <a:pt x="19" y="5"/>
                              </a:lnTo>
                              <a:lnTo>
                                <a:pt x="18" y="5"/>
                              </a:lnTo>
                              <a:lnTo>
                                <a:pt x="18" y="3"/>
                              </a:lnTo>
                              <a:lnTo>
                                <a:pt x="18" y="1"/>
                              </a:lnTo>
                              <a:lnTo>
                                <a:pt x="17" y="1"/>
                              </a:lnTo>
                              <a:lnTo>
                                <a:pt x="15" y="1"/>
                              </a:lnTo>
                              <a:lnTo>
                                <a:pt x="14" y="1"/>
                              </a:lnTo>
                              <a:lnTo>
                                <a:pt x="13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8" name="Freeform 2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0" y="2332"/>
                          <a:ext cx="85" cy="83"/>
                        </a:xfrm>
                        <a:custGeom>
                          <a:avLst/>
                          <a:gdLst>
                            <a:gd name="T0" fmla="*/ 81 w 85"/>
                            <a:gd name="T1" fmla="*/ 23 h 83"/>
                            <a:gd name="T2" fmla="*/ 82 w 85"/>
                            <a:gd name="T3" fmla="*/ 28 h 83"/>
                            <a:gd name="T4" fmla="*/ 84 w 85"/>
                            <a:gd name="T5" fmla="*/ 29 h 83"/>
                            <a:gd name="T6" fmla="*/ 82 w 85"/>
                            <a:gd name="T7" fmla="*/ 33 h 83"/>
                            <a:gd name="T8" fmla="*/ 82 w 85"/>
                            <a:gd name="T9" fmla="*/ 35 h 83"/>
                            <a:gd name="T10" fmla="*/ 81 w 85"/>
                            <a:gd name="T11" fmla="*/ 40 h 83"/>
                            <a:gd name="T12" fmla="*/ 81 w 85"/>
                            <a:gd name="T13" fmla="*/ 46 h 83"/>
                            <a:gd name="T14" fmla="*/ 80 w 85"/>
                            <a:gd name="T15" fmla="*/ 51 h 83"/>
                            <a:gd name="T16" fmla="*/ 78 w 85"/>
                            <a:gd name="T17" fmla="*/ 57 h 83"/>
                            <a:gd name="T18" fmla="*/ 74 w 85"/>
                            <a:gd name="T19" fmla="*/ 63 h 83"/>
                            <a:gd name="T20" fmla="*/ 69 w 85"/>
                            <a:gd name="T21" fmla="*/ 68 h 83"/>
                            <a:gd name="T22" fmla="*/ 64 w 85"/>
                            <a:gd name="T23" fmla="*/ 73 h 83"/>
                            <a:gd name="T24" fmla="*/ 58 w 85"/>
                            <a:gd name="T25" fmla="*/ 76 h 83"/>
                            <a:gd name="T26" fmla="*/ 51 w 85"/>
                            <a:gd name="T27" fmla="*/ 80 h 83"/>
                            <a:gd name="T28" fmla="*/ 43 w 85"/>
                            <a:gd name="T29" fmla="*/ 82 h 83"/>
                            <a:gd name="T30" fmla="*/ 32 w 85"/>
                            <a:gd name="T31" fmla="*/ 82 h 83"/>
                            <a:gd name="T32" fmla="*/ 23 w 85"/>
                            <a:gd name="T33" fmla="*/ 81 h 83"/>
                            <a:gd name="T34" fmla="*/ 13 w 85"/>
                            <a:gd name="T35" fmla="*/ 77 h 83"/>
                            <a:gd name="T36" fmla="*/ 8 w 85"/>
                            <a:gd name="T37" fmla="*/ 72 h 83"/>
                            <a:gd name="T38" fmla="*/ 2 w 85"/>
                            <a:gd name="T39" fmla="*/ 67 h 83"/>
                            <a:gd name="T40" fmla="*/ 0 w 85"/>
                            <a:gd name="T41" fmla="*/ 63 h 83"/>
                            <a:gd name="T42" fmla="*/ 0 w 85"/>
                            <a:gd name="T43" fmla="*/ 63 h 83"/>
                            <a:gd name="T44" fmla="*/ 3 w 85"/>
                            <a:gd name="T45" fmla="*/ 64 h 83"/>
                            <a:gd name="T46" fmla="*/ 8 w 85"/>
                            <a:gd name="T47" fmla="*/ 67 h 83"/>
                            <a:gd name="T48" fmla="*/ 16 w 85"/>
                            <a:gd name="T49" fmla="*/ 69 h 83"/>
                            <a:gd name="T50" fmla="*/ 24 w 85"/>
                            <a:gd name="T51" fmla="*/ 70 h 83"/>
                            <a:gd name="T52" fmla="*/ 35 w 85"/>
                            <a:gd name="T53" fmla="*/ 68 h 83"/>
                            <a:gd name="T54" fmla="*/ 41 w 85"/>
                            <a:gd name="T55" fmla="*/ 68 h 83"/>
                            <a:gd name="T56" fmla="*/ 47 w 85"/>
                            <a:gd name="T57" fmla="*/ 65 h 83"/>
                            <a:gd name="T58" fmla="*/ 50 w 85"/>
                            <a:gd name="T59" fmla="*/ 63 h 83"/>
                            <a:gd name="T60" fmla="*/ 56 w 85"/>
                            <a:gd name="T61" fmla="*/ 59 h 83"/>
                            <a:gd name="T62" fmla="*/ 60 w 85"/>
                            <a:gd name="T63" fmla="*/ 56 h 83"/>
                            <a:gd name="T64" fmla="*/ 64 w 85"/>
                            <a:gd name="T65" fmla="*/ 52 h 83"/>
                            <a:gd name="T66" fmla="*/ 65 w 85"/>
                            <a:gd name="T67" fmla="*/ 48 h 83"/>
                            <a:gd name="T68" fmla="*/ 69 w 85"/>
                            <a:gd name="T69" fmla="*/ 42 h 83"/>
                            <a:gd name="T70" fmla="*/ 69 w 85"/>
                            <a:gd name="T71" fmla="*/ 37 h 83"/>
                            <a:gd name="T72" fmla="*/ 71 w 85"/>
                            <a:gd name="T73" fmla="*/ 32 h 83"/>
                            <a:gd name="T74" fmla="*/ 71 w 85"/>
                            <a:gd name="T75" fmla="*/ 26 h 83"/>
                            <a:gd name="T76" fmla="*/ 71 w 85"/>
                            <a:gd name="T77" fmla="*/ 22 h 83"/>
                            <a:gd name="T78" fmla="*/ 69 w 85"/>
                            <a:gd name="T79" fmla="*/ 16 h 83"/>
                            <a:gd name="T80" fmla="*/ 67 w 85"/>
                            <a:gd name="T81" fmla="*/ 9 h 83"/>
                            <a:gd name="T82" fmla="*/ 65 w 85"/>
                            <a:gd name="T83" fmla="*/ 3 h 83"/>
                            <a:gd name="T84" fmla="*/ 65 w 85"/>
                            <a:gd name="T85" fmla="*/ 0 h 83"/>
                            <a:gd name="T86" fmla="*/ 65 w 85"/>
                            <a:gd name="T87" fmla="*/ 2 h 83"/>
                            <a:gd name="T88" fmla="*/ 69 w 85"/>
                            <a:gd name="T89" fmla="*/ 4 h 83"/>
                            <a:gd name="T90" fmla="*/ 72 w 85"/>
                            <a:gd name="T91" fmla="*/ 7 h 83"/>
                            <a:gd name="T92" fmla="*/ 77 w 85"/>
                            <a:gd name="T93" fmla="*/ 12 h 83"/>
                            <a:gd name="T94" fmla="*/ 79 w 85"/>
                            <a:gd name="T95" fmla="*/ 18 h 83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3"/>
                            <a:gd name="T146" fmla="*/ 85 w 85"/>
                            <a:gd name="T147" fmla="*/ 83 h 83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3">
                              <a:moveTo>
                                <a:pt x="81" y="19"/>
                              </a:moveTo>
                              <a:lnTo>
                                <a:pt x="81" y="21"/>
                              </a:lnTo>
                              <a:lnTo>
                                <a:pt x="81" y="23"/>
                              </a:lnTo>
                              <a:lnTo>
                                <a:pt x="81" y="25"/>
                              </a:lnTo>
                              <a:lnTo>
                                <a:pt x="82" y="26"/>
                              </a:lnTo>
                              <a:lnTo>
                                <a:pt x="82" y="28"/>
                              </a:lnTo>
                              <a:lnTo>
                                <a:pt x="82" y="29"/>
                              </a:lnTo>
                              <a:lnTo>
                                <a:pt x="84" y="29"/>
                              </a:lnTo>
                              <a:lnTo>
                                <a:pt x="82" y="31"/>
                              </a:lnTo>
                              <a:lnTo>
                                <a:pt x="82" y="33"/>
                              </a:lnTo>
                              <a:lnTo>
                                <a:pt x="82" y="34"/>
                              </a:lnTo>
                              <a:lnTo>
                                <a:pt x="82" y="35"/>
                              </a:lnTo>
                              <a:lnTo>
                                <a:pt x="82" y="37"/>
                              </a:lnTo>
                              <a:lnTo>
                                <a:pt x="82" y="38"/>
                              </a:lnTo>
                              <a:lnTo>
                                <a:pt x="81" y="40"/>
                              </a:lnTo>
                              <a:lnTo>
                                <a:pt x="81" y="42"/>
                              </a:lnTo>
                              <a:lnTo>
                                <a:pt x="81" y="44"/>
                              </a:lnTo>
                              <a:lnTo>
                                <a:pt x="81" y="46"/>
                              </a:lnTo>
                              <a:lnTo>
                                <a:pt x="80" y="47"/>
                              </a:lnTo>
                              <a:lnTo>
                                <a:pt x="80" y="49"/>
                              </a:lnTo>
                              <a:lnTo>
                                <a:pt x="80" y="51"/>
                              </a:lnTo>
                              <a:lnTo>
                                <a:pt x="80" y="52"/>
                              </a:lnTo>
                              <a:lnTo>
                                <a:pt x="78" y="55"/>
                              </a:lnTo>
                              <a:lnTo>
                                <a:pt x="78" y="57"/>
                              </a:lnTo>
                              <a:lnTo>
                                <a:pt x="76" y="58"/>
                              </a:lnTo>
                              <a:lnTo>
                                <a:pt x="76" y="60"/>
                              </a:lnTo>
                              <a:lnTo>
                                <a:pt x="74" y="63"/>
                              </a:lnTo>
                              <a:lnTo>
                                <a:pt x="72" y="65"/>
                              </a:lnTo>
                              <a:lnTo>
                                <a:pt x="71" y="66"/>
                              </a:lnTo>
                              <a:lnTo>
                                <a:pt x="69" y="68"/>
                              </a:lnTo>
                              <a:lnTo>
                                <a:pt x="68" y="70"/>
                              </a:lnTo>
                              <a:lnTo>
                                <a:pt x="66" y="72"/>
                              </a:lnTo>
                              <a:lnTo>
                                <a:pt x="64" y="73"/>
                              </a:lnTo>
                              <a:lnTo>
                                <a:pt x="63" y="73"/>
                              </a:lnTo>
                              <a:lnTo>
                                <a:pt x="60" y="75"/>
                              </a:lnTo>
                              <a:lnTo>
                                <a:pt x="58" y="76"/>
                              </a:lnTo>
                              <a:lnTo>
                                <a:pt x="56" y="78"/>
                              </a:lnTo>
                              <a:lnTo>
                                <a:pt x="55" y="78"/>
                              </a:lnTo>
                              <a:lnTo>
                                <a:pt x="51" y="80"/>
                              </a:lnTo>
                              <a:lnTo>
                                <a:pt x="49" y="80"/>
                              </a:lnTo>
                              <a:lnTo>
                                <a:pt x="45" y="82"/>
                              </a:lnTo>
                              <a:lnTo>
                                <a:pt x="43" y="82"/>
                              </a:lnTo>
                              <a:lnTo>
                                <a:pt x="40" y="82"/>
                              </a:lnTo>
                              <a:lnTo>
                                <a:pt x="36" y="82"/>
                              </a:lnTo>
                              <a:lnTo>
                                <a:pt x="32" y="82"/>
                              </a:lnTo>
                              <a:lnTo>
                                <a:pt x="30" y="82"/>
                              </a:lnTo>
                              <a:lnTo>
                                <a:pt x="26" y="82"/>
                              </a:lnTo>
                              <a:lnTo>
                                <a:pt x="23" y="81"/>
                              </a:lnTo>
                              <a:lnTo>
                                <a:pt x="19" y="81"/>
                              </a:lnTo>
                              <a:lnTo>
                                <a:pt x="17" y="79"/>
                              </a:lnTo>
                              <a:lnTo>
                                <a:pt x="13" y="77"/>
                              </a:lnTo>
                              <a:lnTo>
                                <a:pt x="12" y="75"/>
                              </a:lnTo>
                              <a:lnTo>
                                <a:pt x="10" y="73"/>
                              </a:lnTo>
                              <a:lnTo>
                                <a:pt x="8" y="72"/>
                              </a:lnTo>
                              <a:lnTo>
                                <a:pt x="6" y="71"/>
                              </a:lnTo>
                              <a:lnTo>
                                <a:pt x="4" y="69"/>
                              </a:lnTo>
                              <a:lnTo>
                                <a:pt x="2" y="67"/>
                              </a:lnTo>
                              <a:lnTo>
                                <a:pt x="2" y="65"/>
                              </a:lnTo>
                              <a:lnTo>
                                <a:pt x="0" y="65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3"/>
                              </a:lnTo>
                              <a:lnTo>
                                <a:pt x="1" y="64"/>
                              </a:lnTo>
                              <a:lnTo>
                                <a:pt x="3" y="64"/>
                              </a:lnTo>
                              <a:lnTo>
                                <a:pt x="4" y="66"/>
                              </a:lnTo>
                              <a:lnTo>
                                <a:pt x="6" y="66"/>
                              </a:lnTo>
                              <a:lnTo>
                                <a:pt x="8" y="67"/>
                              </a:lnTo>
                              <a:lnTo>
                                <a:pt x="11" y="67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3" y="70"/>
                              </a:lnTo>
                              <a:lnTo>
                                <a:pt x="24" y="70"/>
                              </a:lnTo>
                              <a:lnTo>
                                <a:pt x="28" y="70"/>
                              </a:lnTo>
                              <a:lnTo>
                                <a:pt x="31" y="70"/>
                              </a:lnTo>
                              <a:lnTo>
                                <a:pt x="35" y="68"/>
                              </a:lnTo>
                              <a:lnTo>
                                <a:pt x="37" y="68"/>
                              </a:lnTo>
                              <a:lnTo>
                                <a:pt x="39" y="68"/>
                              </a:lnTo>
                              <a:lnTo>
                                <a:pt x="41" y="68"/>
                              </a:lnTo>
                              <a:lnTo>
                                <a:pt x="44" y="66"/>
                              </a:lnTo>
                              <a:lnTo>
                                <a:pt x="45" y="66"/>
                              </a:lnTo>
                              <a:lnTo>
                                <a:pt x="47" y="65"/>
                              </a:lnTo>
                              <a:lnTo>
                                <a:pt x="49" y="65"/>
                              </a:lnTo>
                              <a:lnTo>
                                <a:pt x="50" y="63"/>
                              </a:lnTo>
                              <a:lnTo>
                                <a:pt x="52" y="61"/>
                              </a:lnTo>
                              <a:lnTo>
                                <a:pt x="54" y="61"/>
                              </a:lnTo>
                              <a:lnTo>
                                <a:pt x="56" y="59"/>
                              </a:lnTo>
                              <a:lnTo>
                                <a:pt x="58" y="57"/>
                              </a:lnTo>
                              <a:lnTo>
                                <a:pt x="60" y="56"/>
                              </a:lnTo>
                              <a:lnTo>
                                <a:pt x="62" y="54"/>
                              </a:lnTo>
                              <a:lnTo>
                                <a:pt x="64" y="52"/>
                              </a:lnTo>
                              <a:lnTo>
                                <a:pt x="64" y="51"/>
                              </a:lnTo>
                              <a:lnTo>
                                <a:pt x="65" y="49"/>
                              </a:lnTo>
                              <a:lnTo>
                                <a:pt x="65" y="48"/>
                              </a:lnTo>
                              <a:lnTo>
                                <a:pt x="67" y="46"/>
                              </a:lnTo>
                              <a:lnTo>
                                <a:pt x="68" y="44"/>
                              </a:lnTo>
                              <a:lnTo>
                                <a:pt x="69" y="42"/>
                              </a:lnTo>
                              <a:lnTo>
                                <a:pt x="69" y="41"/>
                              </a:lnTo>
                              <a:lnTo>
                                <a:pt x="69" y="39"/>
                              </a:lnTo>
                              <a:lnTo>
                                <a:pt x="69" y="37"/>
                              </a:lnTo>
                              <a:lnTo>
                                <a:pt x="71" y="35"/>
                              </a:lnTo>
                              <a:lnTo>
                                <a:pt x="71" y="34"/>
                              </a:lnTo>
                              <a:lnTo>
                                <a:pt x="71" y="32"/>
                              </a:lnTo>
                              <a:lnTo>
                                <a:pt x="71" y="30"/>
                              </a:lnTo>
                              <a:lnTo>
                                <a:pt x="72" y="26"/>
                              </a:lnTo>
                              <a:lnTo>
                                <a:pt x="71" y="26"/>
                              </a:lnTo>
                              <a:lnTo>
                                <a:pt x="71" y="25"/>
                              </a:lnTo>
                              <a:lnTo>
                                <a:pt x="71" y="23"/>
                              </a:lnTo>
                              <a:lnTo>
                                <a:pt x="71" y="22"/>
                              </a:lnTo>
                              <a:lnTo>
                                <a:pt x="69" y="20"/>
                              </a:lnTo>
                              <a:lnTo>
                                <a:pt x="69" y="18"/>
                              </a:lnTo>
                              <a:lnTo>
                                <a:pt x="69" y="16"/>
                              </a:lnTo>
                              <a:lnTo>
                                <a:pt x="69" y="12"/>
                              </a:lnTo>
                              <a:lnTo>
                                <a:pt x="67" y="10"/>
                              </a:lnTo>
                              <a:lnTo>
                                <a:pt x="67" y="9"/>
                              </a:lnTo>
                              <a:lnTo>
                                <a:pt x="66" y="7"/>
                              </a:lnTo>
                              <a:lnTo>
                                <a:pt x="66" y="4"/>
                              </a:lnTo>
                              <a:lnTo>
                                <a:pt x="65" y="3"/>
                              </a:lnTo>
                              <a:lnTo>
                                <a:pt x="65" y="2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5" y="2"/>
                              </a:lnTo>
                              <a:lnTo>
                                <a:pt x="67" y="2"/>
                              </a:lnTo>
                              <a:lnTo>
                                <a:pt x="67" y="3"/>
                              </a:lnTo>
                              <a:lnTo>
                                <a:pt x="69" y="4"/>
                              </a:lnTo>
                              <a:lnTo>
                                <a:pt x="70" y="6"/>
                              </a:lnTo>
                              <a:lnTo>
                                <a:pt x="72" y="6"/>
                              </a:lnTo>
                              <a:lnTo>
                                <a:pt x="72" y="7"/>
                              </a:lnTo>
                              <a:lnTo>
                                <a:pt x="74" y="9"/>
                              </a:lnTo>
                              <a:lnTo>
                                <a:pt x="75" y="11"/>
                              </a:lnTo>
                              <a:lnTo>
                                <a:pt x="77" y="12"/>
                              </a:lnTo>
                              <a:lnTo>
                                <a:pt x="77" y="14"/>
                              </a:lnTo>
                              <a:lnTo>
                                <a:pt x="79" y="16"/>
                              </a:lnTo>
                              <a:lnTo>
                                <a:pt x="79" y="18"/>
                              </a:lnTo>
                              <a:lnTo>
                                <a:pt x="81" y="19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9" name="Freeform 2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2" y="2336"/>
                          <a:ext cx="31" cy="26"/>
                        </a:xfrm>
                        <a:custGeom>
                          <a:avLst/>
                          <a:gdLst>
                            <a:gd name="T0" fmla="*/ 17 w 31"/>
                            <a:gd name="T1" fmla="*/ 13 h 26"/>
                            <a:gd name="T2" fmla="*/ 17 w 31"/>
                            <a:gd name="T3" fmla="*/ 13 h 26"/>
                            <a:gd name="T4" fmla="*/ 30 w 31"/>
                            <a:gd name="T5" fmla="*/ 7 h 26"/>
                            <a:gd name="T6" fmla="*/ 16 w 31"/>
                            <a:gd name="T7" fmla="*/ 10 h 26"/>
                            <a:gd name="T8" fmla="*/ 11 w 31"/>
                            <a:gd name="T9" fmla="*/ 0 h 26"/>
                            <a:gd name="T10" fmla="*/ 13 w 31"/>
                            <a:gd name="T11" fmla="*/ 10 h 26"/>
                            <a:gd name="T12" fmla="*/ 0 w 31"/>
                            <a:gd name="T13" fmla="*/ 15 h 26"/>
                            <a:gd name="T14" fmla="*/ 14 w 31"/>
                            <a:gd name="T15" fmla="*/ 13 h 26"/>
                            <a:gd name="T16" fmla="*/ 19 w 31"/>
                            <a:gd name="T17" fmla="*/ 25 h 26"/>
                            <a:gd name="T18" fmla="*/ 17 w 31"/>
                            <a:gd name="T19" fmla="*/ 13 h 26"/>
                            <a:gd name="T20" fmla="*/ 17 w 31"/>
                            <a:gd name="T21" fmla="*/ 13 h 2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6"/>
                            <a:gd name="T35" fmla="*/ 31 w 31"/>
                            <a:gd name="T36" fmla="*/ 26 h 2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6">
                              <a:moveTo>
                                <a:pt x="17" y="13"/>
                              </a:moveTo>
                              <a:lnTo>
                                <a:pt x="17" y="13"/>
                              </a:lnTo>
                              <a:lnTo>
                                <a:pt x="30" y="7"/>
                              </a:lnTo>
                              <a:lnTo>
                                <a:pt x="16" y="10"/>
                              </a:lnTo>
                              <a:lnTo>
                                <a:pt x="11" y="0"/>
                              </a:lnTo>
                              <a:lnTo>
                                <a:pt x="13" y="10"/>
                              </a:lnTo>
                              <a:lnTo>
                                <a:pt x="0" y="15"/>
                              </a:lnTo>
                              <a:lnTo>
                                <a:pt x="14" y="13"/>
                              </a:lnTo>
                              <a:lnTo>
                                <a:pt x="19" y="25"/>
                              </a:lnTo>
                              <a:lnTo>
                                <a:pt x="17" y="13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80" name="Freeform 2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2" y="2331"/>
                          <a:ext cx="34" cy="36"/>
                        </a:xfrm>
                        <a:custGeom>
                          <a:avLst/>
                          <a:gdLst>
                            <a:gd name="T0" fmla="*/ 15 w 34"/>
                            <a:gd name="T1" fmla="*/ 16 h 36"/>
                            <a:gd name="T2" fmla="*/ 26 w 34"/>
                            <a:gd name="T3" fmla="*/ 0 h 36"/>
                            <a:gd name="T4" fmla="*/ 18 w 34"/>
                            <a:gd name="T5" fmla="*/ 18 h 36"/>
                            <a:gd name="T6" fmla="*/ 33 w 34"/>
                            <a:gd name="T7" fmla="*/ 28 h 36"/>
                            <a:gd name="T8" fmla="*/ 16 w 34"/>
                            <a:gd name="T9" fmla="*/ 20 h 36"/>
                            <a:gd name="T10" fmla="*/ 7 w 34"/>
                            <a:gd name="T11" fmla="*/ 35 h 36"/>
                            <a:gd name="T12" fmla="*/ 14 w 34"/>
                            <a:gd name="T13" fmla="*/ 19 h 36"/>
                            <a:gd name="T14" fmla="*/ 0 w 34"/>
                            <a:gd name="T15" fmla="*/ 10 h 36"/>
                            <a:gd name="T16" fmla="*/ 15 w 34"/>
                            <a:gd name="T17" fmla="*/ 16 h 36"/>
                            <a:gd name="T18" fmla="*/ 15 w 34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6"/>
                            <a:gd name="T32" fmla="*/ 34 w 34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6">
                              <a:moveTo>
                                <a:pt x="15" y="16"/>
                              </a:moveTo>
                              <a:lnTo>
                                <a:pt x="26" y="0"/>
                              </a:lnTo>
                              <a:lnTo>
                                <a:pt x="18" y="18"/>
                              </a:lnTo>
                              <a:lnTo>
                                <a:pt x="33" y="28"/>
                              </a:lnTo>
                              <a:lnTo>
                                <a:pt x="16" y="20"/>
                              </a:lnTo>
                              <a:lnTo>
                                <a:pt x="7" y="35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5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117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2736" y="2544"/>
                    <a:ext cx="398" cy="261"/>
                    <a:chOff x="3659" y="2775"/>
                    <a:chExt cx="398" cy="261"/>
                  </a:xfrm>
                </p:grpSpPr>
                <p:sp>
                  <p:nvSpPr>
                    <p:cNvPr id="144" name="Oval 291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774" y="2775"/>
                      <a:ext cx="283" cy="26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rgbClr val="0066FF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GB" sz="1100" b="1" spc="-150" dirty="0">
                          <a:solidFill>
                            <a:srgbClr val="000000"/>
                          </a:solidFill>
                          <a:cs typeface="Tahoma" pitchFamily="34" charset="0"/>
                        </a:rPr>
                        <a:t>C</a:t>
                      </a:r>
                      <a:r>
                        <a:rPr lang="ru-RU" sz="1100" b="1" spc="-150" dirty="0">
                          <a:solidFill>
                            <a:srgbClr val="000000"/>
                          </a:solidFill>
                          <a:cs typeface="Tahoma" pitchFamily="34" charset="0"/>
                        </a:rPr>
                        <a:t>а</a:t>
                      </a:r>
                      <a:endParaRPr lang="en-GB" sz="1100" b="1" spc="-150" dirty="0">
                        <a:solidFill>
                          <a:srgbClr val="000000"/>
                        </a:solidFill>
                        <a:cs typeface="Tahoma" pitchFamily="34" charset="0"/>
                      </a:endParaRPr>
                    </a:p>
                  </p:txBody>
                </p:sp>
                <p:grpSp>
                  <p:nvGrpSpPr>
                    <p:cNvPr id="145" name="Group 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9" y="2826"/>
                      <a:ext cx="179" cy="151"/>
                      <a:chOff x="596" y="2024"/>
                      <a:chExt cx="225" cy="206"/>
                    </a:xfrm>
                  </p:grpSpPr>
                  <p:grpSp>
                    <p:nvGrpSpPr>
                      <p:cNvPr id="146" name="Group 2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" y="2056"/>
                        <a:ext cx="183" cy="174"/>
                        <a:chOff x="702" y="2330"/>
                        <a:chExt cx="201" cy="197"/>
                      </a:xfrm>
                    </p:grpSpPr>
                    <p:sp>
                      <p:nvSpPr>
                        <p:cNvPr id="163" name="Oval 2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" y="2330"/>
                          <a:ext cx="201" cy="197"/>
                        </a:xfrm>
                        <a:prstGeom prst="ellipse">
                          <a:avLst/>
                        </a:prstGeom>
                        <a:solidFill>
                          <a:srgbClr val="E1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4" name="Freeform 2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8" y="2336"/>
                          <a:ext cx="126" cy="121"/>
                        </a:xfrm>
                        <a:custGeom>
                          <a:avLst/>
                          <a:gdLst>
                            <a:gd name="T0" fmla="*/ 71 w 126"/>
                            <a:gd name="T1" fmla="*/ 2 h 121"/>
                            <a:gd name="T2" fmla="*/ 54 w 126"/>
                            <a:gd name="T3" fmla="*/ 6 h 121"/>
                            <a:gd name="T4" fmla="*/ 39 w 126"/>
                            <a:gd name="T5" fmla="*/ 12 h 121"/>
                            <a:gd name="T6" fmla="*/ 26 w 126"/>
                            <a:gd name="T7" fmla="*/ 20 h 121"/>
                            <a:gd name="T8" fmla="*/ 16 w 126"/>
                            <a:gd name="T9" fmla="*/ 31 h 121"/>
                            <a:gd name="T10" fmla="*/ 7 w 126"/>
                            <a:gd name="T11" fmla="*/ 44 h 121"/>
                            <a:gd name="T12" fmla="*/ 2 w 126"/>
                            <a:gd name="T13" fmla="*/ 59 h 121"/>
                            <a:gd name="T14" fmla="*/ 0 w 126"/>
                            <a:gd name="T15" fmla="*/ 75 h 121"/>
                            <a:gd name="T16" fmla="*/ 0 w 126"/>
                            <a:gd name="T17" fmla="*/ 90 h 121"/>
                            <a:gd name="T18" fmla="*/ 4 w 126"/>
                            <a:gd name="T19" fmla="*/ 103 h 121"/>
                            <a:gd name="T20" fmla="*/ 11 w 126"/>
                            <a:gd name="T21" fmla="*/ 111 h 121"/>
                            <a:gd name="T22" fmla="*/ 20 w 126"/>
                            <a:gd name="T23" fmla="*/ 117 h 121"/>
                            <a:gd name="T24" fmla="*/ 31 w 126"/>
                            <a:gd name="T25" fmla="*/ 119 h 121"/>
                            <a:gd name="T26" fmla="*/ 42 w 126"/>
                            <a:gd name="T27" fmla="*/ 120 h 121"/>
                            <a:gd name="T28" fmla="*/ 51 w 126"/>
                            <a:gd name="T29" fmla="*/ 120 h 121"/>
                            <a:gd name="T30" fmla="*/ 61 w 126"/>
                            <a:gd name="T31" fmla="*/ 119 h 121"/>
                            <a:gd name="T32" fmla="*/ 69 w 126"/>
                            <a:gd name="T33" fmla="*/ 118 h 121"/>
                            <a:gd name="T34" fmla="*/ 78 w 126"/>
                            <a:gd name="T35" fmla="*/ 115 h 121"/>
                            <a:gd name="T36" fmla="*/ 87 w 126"/>
                            <a:gd name="T37" fmla="*/ 110 h 121"/>
                            <a:gd name="T38" fmla="*/ 96 w 126"/>
                            <a:gd name="T39" fmla="*/ 103 h 121"/>
                            <a:gd name="T40" fmla="*/ 105 w 126"/>
                            <a:gd name="T41" fmla="*/ 96 h 121"/>
                            <a:gd name="T42" fmla="*/ 112 w 126"/>
                            <a:gd name="T43" fmla="*/ 86 h 121"/>
                            <a:gd name="T44" fmla="*/ 117 w 126"/>
                            <a:gd name="T45" fmla="*/ 75 h 121"/>
                            <a:gd name="T46" fmla="*/ 122 w 126"/>
                            <a:gd name="T47" fmla="*/ 62 h 121"/>
                            <a:gd name="T48" fmla="*/ 124 w 126"/>
                            <a:gd name="T49" fmla="*/ 50 h 121"/>
                            <a:gd name="T50" fmla="*/ 124 w 126"/>
                            <a:gd name="T51" fmla="*/ 38 h 121"/>
                            <a:gd name="T52" fmla="*/ 122 w 126"/>
                            <a:gd name="T53" fmla="*/ 29 h 121"/>
                            <a:gd name="T54" fmla="*/ 119 w 126"/>
                            <a:gd name="T55" fmla="*/ 19 h 121"/>
                            <a:gd name="T56" fmla="*/ 113 w 126"/>
                            <a:gd name="T57" fmla="*/ 13 h 121"/>
                            <a:gd name="T58" fmla="*/ 106 w 126"/>
                            <a:gd name="T59" fmla="*/ 7 h 121"/>
                            <a:gd name="T60" fmla="*/ 97 w 126"/>
                            <a:gd name="T61" fmla="*/ 3 h 121"/>
                            <a:gd name="T62" fmla="*/ 86 w 126"/>
                            <a:gd name="T63" fmla="*/ 2 h 121"/>
                            <a:gd name="T64" fmla="*/ 81 w 126"/>
                            <a:gd name="T65" fmla="*/ 0 h 12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26"/>
                            <a:gd name="T100" fmla="*/ 0 h 121"/>
                            <a:gd name="T101" fmla="*/ 126 w 126"/>
                            <a:gd name="T102" fmla="*/ 121 h 121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26" h="121">
                              <a:moveTo>
                                <a:pt x="81" y="0"/>
                              </a:moveTo>
                              <a:lnTo>
                                <a:pt x="71" y="2"/>
                              </a:lnTo>
                              <a:lnTo>
                                <a:pt x="63" y="3"/>
                              </a:lnTo>
                              <a:lnTo>
                                <a:pt x="54" y="6"/>
                              </a:lnTo>
                              <a:lnTo>
                                <a:pt x="47" y="8"/>
                              </a:lnTo>
                              <a:lnTo>
                                <a:pt x="39" y="12"/>
                              </a:lnTo>
                              <a:lnTo>
                                <a:pt x="32" y="15"/>
                              </a:lnTo>
                              <a:lnTo>
                                <a:pt x="26" y="20"/>
                              </a:lnTo>
                              <a:lnTo>
                                <a:pt x="21" y="24"/>
                              </a:lnTo>
                              <a:lnTo>
                                <a:pt x="16" y="31"/>
                              </a:lnTo>
                              <a:lnTo>
                                <a:pt x="11" y="37"/>
                              </a:lnTo>
                              <a:lnTo>
                                <a:pt x="7" y="44"/>
                              </a:lnTo>
                              <a:lnTo>
                                <a:pt x="5" y="50"/>
                              </a:lnTo>
                              <a:lnTo>
                                <a:pt x="2" y="59"/>
                              </a:lnTo>
                              <a:lnTo>
                                <a:pt x="0" y="66"/>
                              </a:lnTo>
                              <a:lnTo>
                                <a:pt x="0" y="75"/>
                              </a:lnTo>
                              <a:lnTo>
                                <a:pt x="0" y="82"/>
                              </a:lnTo>
                              <a:lnTo>
                                <a:pt x="0" y="90"/>
                              </a:lnTo>
                              <a:lnTo>
                                <a:pt x="2" y="97"/>
                              </a:lnTo>
                              <a:lnTo>
                                <a:pt x="4" y="103"/>
                              </a:lnTo>
                              <a:lnTo>
                                <a:pt x="7" y="107"/>
                              </a:lnTo>
                              <a:lnTo>
                                <a:pt x="11" y="111"/>
                              </a:lnTo>
                              <a:lnTo>
                                <a:pt x="15" y="114"/>
                              </a:lnTo>
                              <a:lnTo>
                                <a:pt x="20" y="117"/>
                              </a:lnTo>
                              <a:lnTo>
                                <a:pt x="26" y="118"/>
                              </a:lnTo>
                              <a:lnTo>
                                <a:pt x="31" y="119"/>
                              </a:lnTo>
                              <a:lnTo>
                                <a:pt x="36" y="120"/>
                              </a:lnTo>
                              <a:lnTo>
                                <a:pt x="42" y="120"/>
                              </a:lnTo>
                              <a:lnTo>
                                <a:pt x="47" y="120"/>
                              </a:lnTo>
                              <a:lnTo>
                                <a:pt x="51" y="120"/>
                              </a:lnTo>
                              <a:lnTo>
                                <a:pt x="57" y="119"/>
                              </a:lnTo>
                              <a:lnTo>
                                <a:pt x="61" y="119"/>
                              </a:lnTo>
                              <a:lnTo>
                                <a:pt x="66" y="118"/>
                              </a:lnTo>
                              <a:lnTo>
                                <a:pt x="69" y="118"/>
                              </a:lnTo>
                              <a:lnTo>
                                <a:pt x="74" y="117"/>
                              </a:lnTo>
                              <a:lnTo>
                                <a:pt x="78" y="115"/>
                              </a:lnTo>
                              <a:lnTo>
                                <a:pt x="84" y="112"/>
                              </a:lnTo>
                              <a:lnTo>
                                <a:pt x="87" y="110"/>
                              </a:lnTo>
                              <a:lnTo>
                                <a:pt x="92" y="107"/>
                              </a:lnTo>
                              <a:lnTo>
                                <a:pt x="96" y="103"/>
                              </a:lnTo>
                              <a:lnTo>
                                <a:pt x="101" y="99"/>
                              </a:lnTo>
                              <a:lnTo>
                                <a:pt x="105" y="96"/>
                              </a:lnTo>
                              <a:lnTo>
                                <a:pt x="108" y="91"/>
                              </a:lnTo>
                              <a:lnTo>
                                <a:pt x="112" y="86"/>
                              </a:lnTo>
                              <a:lnTo>
                                <a:pt x="116" y="81"/>
                              </a:lnTo>
                              <a:lnTo>
                                <a:pt x="117" y="75"/>
                              </a:lnTo>
                              <a:lnTo>
                                <a:pt x="120" y="69"/>
                              </a:lnTo>
                              <a:lnTo>
                                <a:pt x="122" y="62"/>
                              </a:lnTo>
                              <a:lnTo>
                                <a:pt x="124" y="55"/>
                              </a:lnTo>
                              <a:lnTo>
                                <a:pt x="124" y="50"/>
                              </a:lnTo>
                              <a:lnTo>
                                <a:pt x="125" y="43"/>
                              </a:lnTo>
                              <a:lnTo>
                                <a:pt x="124" y="38"/>
                              </a:lnTo>
                              <a:lnTo>
                                <a:pt x="124" y="32"/>
                              </a:lnTo>
                              <a:lnTo>
                                <a:pt x="122" y="29"/>
                              </a:lnTo>
                              <a:lnTo>
                                <a:pt x="121" y="23"/>
                              </a:lnTo>
                              <a:lnTo>
                                <a:pt x="119" y="19"/>
                              </a:lnTo>
                              <a:lnTo>
                                <a:pt x="117" y="15"/>
                              </a:lnTo>
                              <a:lnTo>
                                <a:pt x="113" y="13"/>
                              </a:lnTo>
                              <a:lnTo>
                                <a:pt x="110" y="9"/>
                              </a:lnTo>
                              <a:lnTo>
                                <a:pt x="106" y="7"/>
                              </a:lnTo>
                              <a:lnTo>
                                <a:pt x="102" y="4"/>
                              </a:lnTo>
                              <a:lnTo>
                                <a:pt x="97" y="3"/>
                              </a:lnTo>
                              <a:lnTo>
                                <a:pt x="92" y="2"/>
                              </a:lnTo>
                              <a:lnTo>
                                <a:pt x="86" y="2"/>
                              </a:lnTo>
                              <a:lnTo>
                                <a:pt x="81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5" name="Freeform 2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" y="2342"/>
                          <a:ext cx="101" cy="99"/>
                        </a:xfrm>
                        <a:custGeom>
                          <a:avLst/>
                          <a:gdLst>
                            <a:gd name="T0" fmla="*/ 58 w 101"/>
                            <a:gd name="T1" fmla="*/ 2 h 99"/>
                            <a:gd name="T2" fmla="*/ 43 w 101"/>
                            <a:gd name="T3" fmla="*/ 5 h 99"/>
                            <a:gd name="T4" fmla="*/ 31 w 101"/>
                            <a:gd name="T5" fmla="*/ 10 h 99"/>
                            <a:gd name="T6" fmla="*/ 21 w 101"/>
                            <a:gd name="T7" fmla="*/ 16 h 99"/>
                            <a:gd name="T8" fmla="*/ 12 w 101"/>
                            <a:gd name="T9" fmla="*/ 25 h 99"/>
                            <a:gd name="T10" fmla="*/ 6 w 101"/>
                            <a:gd name="T11" fmla="*/ 36 h 99"/>
                            <a:gd name="T12" fmla="*/ 2 w 101"/>
                            <a:gd name="T13" fmla="*/ 48 h 99"/>
                            <a:gd name="T14" fmla="*/ 0 w 101"/>
                            <a:gd name="T15" fmla="*/ 62 h 99"/>
                            <a:gd name="T16" fmla="*/ 1 w 101"/>
                            <a:gd name="T17" fmla="*/ 74 h 99"/>
                            <a:gd name="T18" fmla="*/ 4 w 101"/>
                            <a:gd name="T19" fmla="*/ 84 h 99"/>
                            <a:gd name="T20" fmla="*/ 9 w 101"/>
                            <a:gd name="T21" fmla="*/ 92 h 99"/>
                            <a:gd name="T22" fmla="*/ 16 w 101"/>
                            <a:gd name="T23" fmla="*/ 96 h 99"/>
                            <a:gd name="T24" fmla="*/ 25 w 101"/>
                            <a:gd name="T25" fmla="*/ 98 h 99"/>
                            <a:gd name="T26" fmla="*/ 33 w 101"/>
                            <a:gd name="T27" fmla="*/ 98 h 99"/>
                            <a:gd name="T28" fmla="*/ 42 w 101"/>
                            <a:gd name="T29" fmla="*/ 98 h 99"/>
                            <a:gd name="T30" fmla="*/ 49 w 101"/>
                            <a:gd name="T31" fmla="*/ 98 h 99"/>
                            <a:gd name="T32" fmla="*/ 57 w 101"/>
                            <a:gd name="T33" fmla="*/ 96 h 99"/>
                            <a:gd name="T34" fmla="*/ 63 w 101"/>
                            <a:gd name="T35" fmla="*/ 94 h 99"/>
                            <a:gd name="T36" fmla="*/ 71 w 101"/>
                            <a:gd name="T37" fmla="*/ 90 h 99"/>
                            <a:gd name="T38" fmla="*/ 78 w 101"/>
                            <a:gd name="T39" fmla="*/ 85 h 99"/>
                            <a:gd name="T40" fmla="*/ 83 w 101"/>
                            <a:gd name="T41" fmla="*/ 78 h 99"/>
                            <a:gd name="T42" fmla="*/ 89 w 101"/>
                            <a:gd name="T43" fmla="*/ 71 h 99"/>
                            <a:gd name="T44" fmla="*/ 94 w 101"/>
                            <a:gd name="T45" fmla="*/ 62 h 99"/>
                            <a:gd name="T46" fmla="*/ 98 w 101"/>
                            <a:gd name="T47" fmla="*/ 51 h 99"/>
                            <a:gd name="T48" fmla="*/ 100 w 101"/>
                            <a:gd name="T49" fmla="*/ 41 h 99"/>
                            <a:gd name="T50" fmla="*/ 100 w 101"/>
                            <a:gd name="T51" fmla="*/ 31 h 99"/>
                            <a:gd name="T52" fmla="*/ 98 w 101"/>
                            <a:gd name="T53" fmla="*/ 23 h 99"/>
                            <a:gd name="T54" fmla="*/ 95 w 101"/>
                            <a:gd name="T55" fmla="*/ 15 h 99"/>
                            <a:gd name="T56" fmla="*/ 90 w 101"/>
                            <a:gd name="T57" fmla="*/ 10 h 99"/>
                            <a:gd name="T58" fmla="*/ 84 w 101"/>
                            <a:gd name="T59" fmla="*/ 6 h 99"/>
                            <a:gd name="T60" fmla="*/ 77 w 101"/>
                            <a:gd name="T61" fmla="*/ 3 h 99"/>
                            <a:gd name="T62" fmla="*/ 69 w 101"/>
                            <a:gd name="T63" fmla="*/ 1 h 99"/>
                            <a:gd name="T64" fmla="*/ 65 w 101"/>
                            <a:gd name="T65" fmla="*/ 0 h 9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01"/>
                            <a:gd name="T100" fmla="*/ 0 h 99"/>
                            <a:gd name="T101" fmla="*/ 101 w 101"/>
                            <a:gd name="T102" fmla="*/ 99 h 9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01" h="99">
                              <a:moveTo>
                                <a:pt x="65" y="0"/>
                              </a:moveTo>
                              <a:lnTo>
                                <a:pt x="58" y="2"/>
                              </a:lnTo>
                              <a:lnTo>
                                <a:pt x="50" y="2"/>
                              </a:lnTo>
                              <a:lnTo>
                                <a:pt x="43" y="5"/>
                              </a:lnTo>
                              <a:lnTo>
                                <a:pt x="38" y="7"/>
                              </a:lnTo>
                              <a:lnTo>
                                <a:pt x="31" y="10"/>
                              </a:lnTo>
                              <a:lnTo>
                                <a:pt x="26" y="12"/>
                              </a:lnTo>
                              <a:lnTo>
                                <a:pt x="21" y="16"/>
                              </a:lnTo>
                              <a:lnTo>
                                <a:pt x="17" y="20"/>
                              </a:lnTo>
                              <a:lnTo>
                                <a:pt x="12" y="25"/>
                              </a:lnTo>
                              <a:lnTo>
                                <a:pt x="9" y="30"/>
                              </a:lnTo>
                              <a:lnTo>
                                <a:pt x="6" y="36"/>
                              </a:lnTo>
                              <a:lnTo>
                                <a:pt x="4" y="42"/>
                              </a:lnTo>
                              <a:lnTo>
                                <a:pt x="2" y="48"/>
                              </a:lnTo>
                              <a:lnTo>
                                <a:pt x="1" y="55"/>
                              </a:lnTo>
                              <a:lnTo>
                                <a:pt x="0" y="62"/>
                              </a:lnTo>
                              <a:lnTo>
                                <a:pt x="1" y="67"/>
                              </a:lnTo>
                              <a:lnTo>
                                <a:pt x="1" y="74"/>
                              </a:lnTo>
                              <a:lnTo>
                                <a:pt x="2" y="79"/>
                              </a:lnTo>
                              <a:lnTo>
                                <a:pt x="4" y="84"/>
                              </a:lnTo>
                              <a:lnTo>
                                <a:pt x="7" y="88"/>
                              </a:lnTo>
                              <a:lnTo>
                                <a:pt x="9" y="92"/>
                              </a:lnTo>
                              <a:lnTo>
                                <a:pt x="12" y="94"/>
                              </a:lnTo>
                              <a:lnTo>
                                <a:pt x="16" y="96"/>
                              </a:lnTo>
                              <a:lnTo>
                                <a:pt x="22" y="96"/>
                              </a:lnTo>
                              <a:lnTo>
                                <a:pt x="25" y="98"/>
                              </a:lnTo>
                              <a:lnTo>
                                <a:pt x="29" y="98"/>
                              </a:lnTo>
                              <a:lnTo>
                                <a:pt x="33" y="98"/>
                              </a:lnTo>
                              <a:lnTo>
                                <a:pt x="38" y="98"/>
                              </a:lnTo>
                              <a:lnTo>
                                <a:pt x="42" y="98"/>
                              </a:lnTo>
                              <a:lnTo>
                                <a:pt x="46" y="98"/>
                              </a:lnTo>
                              <a:lnTo>
                                <a:pt x="49" y="98"/>
                              </a:lnTo>
                              <a:lnTo>
                                <a:pt x="53" y="96"/>
                              </a:lnTo>
                              <a:lnTo>
                                <a:pt x="57" y="96"/>
                              </a:lnTo>
                              <a:lnTo>
                                <a:pt x="60" y="95"/>
                              </a:lnTo>
                              <a:lnTo>
                                <a:pt x="63" y="94"/>
                              </a:lnTo>
                              <a:lnTo>
                                <a:pt x="67" y="92"/>
                              </a:lnTo>
                              <a:lnTo>
                                <a:pt x="71" y="90"/>
                              </a:lnTo>
                              <a:lnTo>
                                <a:pt x="74" y="87"/>
                              </a:lnTo>
                              <a:lnTo>
                                <a:pt x="78" y="85"/>
                              </a:lnTo>
                              <a:lnTo>
                                <a:pt x="81" y="81"/>
                              </a:lnTo>
                              <a:lnTo>
                                <a:pt x="83" y="78"/>
                              </a:lnTo>
                              <a:lnTo>
                                <a:pt x="87" y="75"/>
                              </a:lnTo>
                              <a:lnTo>
                                <a:pt x="89" y="71"/>
                              </a:lnTo>
                              <a:lnTo>
                                <a:pt x="93" y="66"/>
                              </a:lnTo>
                              <a:lnTo>
                                <a:pt x="94" y="62"/>
                              </a:lnTo>
                              <a:lnTo>
                                <a:pt x="97" y="56"/>
                              </a:lnTo>
                              <a:lnTo>
                                <a:pt x="98" y="51"/>
                              </a:lnTo>
                              <a:lnTo>
                                <a:pt x="100" y="45"/>
                              </a:lnTo>
                              <a:lnTo>
                                <a:pt x="100" y="41"/>
                              </a:lnTo>
                              <a:lnTo>
                                <a:pt x="100" y="36"/>
                              </a:lnTo>
                              <a:lnTo>
                                <a:pt x="100" y="31"/>
                              </a:lnTo>
                              <a:lnTo>
                                <a:pt x="100" y="26"/>
                              </a:lnTo>
                              <a:lnTo>
                                <a:pt x="98" y="23"/>
                              </a:lnTo>
                              <a:lnTo>
                                <a:pt x="97" y="18"/>
                              </a:lnTo>
                              <a:lnTo>
                                <a:pt x="95" y="15"/>
                              </a:lnTo>
                              <a:lnTo>
                                <a:pt x="94" y="12"/>
                              </a:lnTo>
                              <a:lnTo>
                                <a:pt x="90" y="10"/>
                              </a:lnTo>
                              <a:lnTo>
                                <a:pt x="88" y="8"/>
                              </a:lnTo>
                              <a:lnTo>
                                <a:pt x="84" y="6"/>
                              </a:lnTo>
                              <a:lnTo>
                                <a:pt x="82" y="4"/>
                              </a:lnTo>
                              <a:lnTo>
                                <a:pt x="77" y="3"/>
                              </a:lnTo>
                              <a:lnTo>
                                <a:pt x="74" y="1"/>
                              </a:lnTo>
                              <a:lnTo>
                                <a:pt x="69" y="1"/>
                              </a:lnTo>
                              <a:lnTo>
                                <a:pt x="65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E118"/>
                            </a:gs>
                            <a:gs pos="100000">
                              <a:srgbClr val="FF0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6" name="Freeform 2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8" y="2365"/>
                          <a:ext cx="44" cy="38"/>
                        </a:xfrm>
                        <a:custGeom>
                          <a:avLst/>
                          <a:gdLst>
                            <a:gd name="T0" fmla="*/ 24 w 44"/>
                            <a:gd name="T1" fmla="*/ 1 h 38"/>
                            <a:gd name="T2" fmla="*/ 17 w 44"/>
                            <a:gd name="T3" fmla="*/ 2 h 38"/>
                            <a:gd name="T4" fmla="*/ 12 w 44"/>
                            <a:gd name="T5" fmla="*/ 4 h 38"/>
                            <a:gd name="T6" fmla="*/ 8 w 44"/>
                            <a:gd name="T7" fmla="*/ 7 h 38"/>
                            <a:gd name="T8" fmla="*/ 5 w 44"/>
                            <a:gd name="T9" fmla="*/ 10 h 38"/>
                            <a:gd name="T10" fmla="*/ 1 w 44"/>
                            <a:gd name="T11" fmla="*/ 14 h 38"/>
                            <a:gd name="T12" fmla="*/ 0 w 44"/>
                            <a:gd name="T13" fmla="*/ 19 h 38"/>
                            <a:gd name="T14" fmla="*/ 0 w 44"/>
                            <a:gd name="T15" fmla="*/ 23 h 38"/>
                            <a:gd name="T16" fmla="*/ 0 w 44"/>
                            <a:gd name="T17" fmla="*/ 28 h 38"/>
                            <a:gd name="T18" fmla="*/ 0 w 44"/>
                            <a:gd name="T19" fmla="*/ 32 h 38"/>
                            <a:gd name="T20" fmla="*/ 3 w 44"/>
                            <a:gd name="T21" fmla="*/ 35 h 38"/>
                            <a:gd name="T22" fmla="*/ 6 w 44"/>
                            <a:gd name="T23" fmla="*/ 36 h 38"/>
                            <a:gd name="T24" fmla="*/ 10 w 44"/>
                            <a:gd name="T25" fmla="*/ 37 h 38"/>
                            <a:gd name="T26" fmla="*/ 14 w 44"/>
                            <a:gd name="T27" fmla="*/ 37 h 38"/>
                            <a:gd name="T28" fmla="*/ 17 w 44"/>
                            <a:gd name="T29" fmla="*/ 37 h 38"/>
                            <a:gd name="T30" fmla="*/ 20 w 44"/>
                            <a:gd name="T31" fmla="*/ 37 h 38"/>
                            <a:gd name="T32" fmla="*/ 22 w 44"/>
                            <a:gd name="T33" fmla="*/ 36 h 38"/>
                            <a:gd name="T34" fmla="*/ 26 w 44"/>
                            <a:gd name="T35" fmla="*/ 36 h 38"/>
                            <a:gd name="T36" fmla="*/ 29 w 44"/>
                            <a:gd name="T37" fmla="*/ 35 h 38"/>
                            <a:gd name="T38" fmla="*/ 33 w 44"/>
                            <a:gd name="T39" fmla="*/ 32 h 38"/>
                            <a:gd name="T40" fmla="*/ 35 w 44"/>
                            <a:gd name="T41" fmla="*/ 30 h 38"/>
                            <a:gd name="T42" fmla="*/ 37 w 44"/>
                            <a:gd name="T43" fmla="*/ 26 h 38"/>
                            <a:gd name="T44" fmla="*/ 39 w 44"/>
                            <a:gd name="T45" fmla="*/ 23 h 38"/>
                            <a:gd name="T46" fmla="*/ 41 w 44"/>
                            <a:gd name="T47" fmla="*/ 19 h 38"/>
                            <a:gd name="T48" fmla="*/ 43 w 44"/>
                            <a:gd name="T49" fmla="*/ 15 h 38"/>
                            <a:gd name="T50" fmla="*/ 43 w 44"/>
                            <a:gd name="T51" fmla="*/ 11 h 38"/>
                            <a:gd name="T52" fmla="*/ 41 w 44"/>
                            <a:gd name="T53" fmla="*/ 9 h 38"/>
                            <a:gd name="T54" fmla="*/ 40 w 44"/>
                            <a:gd name="T55" fmla="*/ 6 h 38"/>
                            <a:gd name="T56" fmla="*/ 38 w 44"/>
                            <a:gd name="T57" fmla="*/ 4 h 38"/>
                            <a:gd name="T58" fmla="*/ 35 w 44"/>
                            <a:gd name="T59" fmla="*/ 3 h 38"/>
                            <a:gd name="T60" fmla="*/ 33 w 44"/>
                            <a:gd name="T61" fmla="*/ 1 h 38"/>
                            <a:gd name="T62" fmla="*/ 29 w 44"/>
                            <a:gd name="T63" fmla="*/ 1 h 38"/>
                            <a:gd name="T64" fmla="*/ 27 w 44"/>
                            <a:gd name="T65" fmla="*/ 0 h 3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38"/>
                            <a:gd name="T101" fmla="*/ 44 w 44"/>
                            <a:gd name="T102" fmla="*/ 38 h 3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38">
                              <a:moveTo>
                                <a:pt x="27" y="0"/>
                              </a:moveTo>
                              <a:lnTo>
                                <a:pt x="24" y="1"/>
                              </a:lnTo>
                              <a:lnTo>
                                <a:pt x="20" y="1"/>
                              </a:lnTo>
                              <a:lnTo>
                                <a:pt x="17" y="2"/>
                              </a:lnTo>
                              <a:lnTo>
                                <a:pt x="15" y="2"/>
                              </a:lnTo>
                              <a:lnTo>
                                <a:pt x="12" y="4"/>
                              </a:lnTo>
                              <a:lnTo>
                                <a:pt x="10" y="5"/>
                              </a:lnTo>
                              <a:lnTo>
                                <a:pt x="8" y="7"/>
                              </a:lnTo>
                              <a:lnTo>
                                <a:pt x="6" y="8"/>
                              </a:lnTo>
                              <a:lnTo>
                                <a:pt x="5" y="10"/>
                              </a:lnTo>
                              <a:lnTo>
                                <a:pt x="3" y="12"/>
                              </a:lnTo>
                              <a:lnTo>
                                <a:pt x="1" y="14"/>
                              </a:lnTo>
                              <a:lnTo>
                                <a:pt x="1" y="16"/>
                              </a:lnTo>
                              <a:lnTo>
                                <a:pt x="0" y="19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4"/>
                              </a:lnTo>
                              <a:lnTo>
                                <a:pt x="0" y="28"/>
                              </a:lnTo>
                              <a:lnTo>
                                <a:pt x="0" y="30"/>
                              </a:lnTo>
                              <a:lnTo>
                                <a:pt x="0" y="32"/>
                              </a:lnTo>
                              <a:lnTo>
                                <a:pt x="2" y="33"/>
                              </a:lnTo>
                              <a:lnTo>
                                <a:pt x="3" y="35"/>
                              </a:lnTo>
                              <a:lnTo>
                                <a:pt x="5" y="35"/>
                              </a:lnTo>
                              <a:lnTo>
                                <a:pt x="6" y="36"/>
                              </a:lnTo>
                              <a:lnTo>
                                <a:pt x="8" y="36"/>
                              </a:lnTo>
                              <a:lnTo>
                                <a:pt x="10" y="37"/>
                              </a:lnTo>
                              <a:lnTo>
                                <a:pt x="12" y="37"/>
                              </a:lnTo>
                              <a:lnTo>
                                <a:pt x="14" y="37"/>
                              </a:lnTo>
                              <a:lnTo>
                                <a:pt x="16" y="37"/>
                              </a:lnTo>
                              <a:lnTo>
                                <a:pt x="17" y="37"/>
                              </a:lnTo>
                              <a:lnTo>
                                <a:pt x="19" y="37"/>
                              </a:lnTo>
                              <a:lnTo>
                                <a:pt x="20" y="37"/>
                              </a:lnTo>
                              <a:lnTo>
                                <a:pt x="22" y="36"/>
                              </a:lnTo>
                              <a:lnTo>
                                <a:pt x="24" y="36"/>
                              </a:lnTo>
                              <a:lnTo>
                                <a:pt x="26" y="36"/>
                              </a:lnTo>
                              <a:lnTo>
                                <a:pt x="28" y="35"/>
                              </a:lnTo>
                              <a:lnTo>
                                <a:pt x="29" y="35"/>
                              </a:lnTo>
                              <a:lnTo>
                                <a:pt x="31" y="33"/>
                              </a:lnTo>
                              <a:lnTo>
                                <a:pt x="33" y="32"/>
                              </a:lnTo>
                              <a:lnTo>
                                <a:pt x="35" y="30"/>
                              </a:lnTo>
                              <a:lnTo>
                                <a:pt x="36" y="28"/>
                              </a:lnTo>
                              <a:lnTo>
                                <a:pt x="37" y="26"/>
                              </a:lnTo>
                              <a:lnTo>
                                <a:pt x="39" y="24"/>
                              </a:lnTo>
                              <a:lnTo>
                                <a:pt x="39" y="23"/>
                              </a:lnTo>
                              <a:lnTo>
                                <a:pt x="41" y="21"/>
                              </a:lnTo>
                              <a:lnTo>
                                <a:pt x="41" y="19"/>
                              </a:lnTo>
                              <a:lnTo>
                                <a:pt x="43" y="16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1"/>
                              </a:lnTo>
                              <a:lnTo>
                                <a:pt x="43" y="9"/>
                              </a:lnTo>
                              <a:lnTo>
                                <a:pt x="41" y="9"/>
                              </a:lnTo>
                              <a:lnTo>
                                <a:pt x="41" y="7"/>
                              </a:lnTo>
                              <a:lnTo>
                                <a:pt x="40" y="6"/>
                              </a:lnTo>
                              <a:lnTo>
                                <a:pt x="40" y="4"/>
                              </a:lnTo>
                              <a:lnTo>
                                <a:pt x="38" y="4"/>
                              </a:lnTo>
                              <a:lnTo>
                                <a:pt x="37" y="3"/>
                              </a:lnTo>
                              <a:lnTo>
                                <a:pt x="35" y="3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1" y="1"/>
                              </a:lnTo>
                              <a:lnTo>
                                <a:pt x="29" y="1"/>
                              </a:lnTo>
                              <a:lnTo>
                                <a:pt x="27" y="0"/>
                              </a:lnTo>
                            </a:path>
                          </a:pathLst>
                        </a:custGeom>
                        <a:solidFill>
                          <a:srgbClr val="FFBF18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7" name="Freeform 2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6" y="2344"/>
                          <a:ext cx="65" cy="63"/>
                        </a:xfrm>
                        <a:custGeom>
                          <a:avLst/>
                          <a:gdLst>
                            <a:gd name="T0" fmla="*/ 32 w 65"/>
                            <a:gd name="T1" fmla="*/ 0 h 63"/>
                            <a:gd name="T2" fmla="*/ 32 w 65"/>
                            <a:gd name="T3" fmla="*/ 26 h 63"/>
                            <a:gd name="T4" fmla="*/ 64 w 65"/>
                            <a:gd name="T5" fmla="*/ 1 h 63"/>
                            <a:gd name="T6" fmla="*/ 36 w 65"/>
                            <a:gd name="T7" fmla="*/ 29 h 63"/>
                            <a:gd name="T8" fmla="*/ 64 w 65"/>
                            <a:gd name="T9" fmla="*/ 29 h 63"/>
                            <a:gd name="T10" fmla="*/ 37 w 65"/>
                            <a:gd name="T11" fmla="*/ 32 h 63"/>
                            <a:gd name="T12" fmla="*/ 61 w 65"/>
                            <a:gd name="T13" fmla="*/ 57 h 63"/>
                            <a:gd name="T14" fmla="*/ 33 w 65"/>
                            <a:gd name="T15" fmla="*/ 36 h 63"/>
                            <a:gd name="T16" fmla="*/ 31 w 65"/>
                            <a:gd name="T17" fmla="*/ 62 h 63"/>
                            <a:gd name="T18" fmla="*/ 29 w 65"/>
                            <a:gd name="T19" fmla="*/ 37 h 63"/>
                            <a:gd name="T20" fmla="*/ 0 w 65"/>
                            <a:gd name="T21" fmla="*/ 62 h 63"/>
                            <a:gd name="T22" fmla="*/ 26 w 65"/>
                            <a:gd name="T23" fmla="*/ 34 h 63"/>
                            <a:gd name="T24" fmla="*/ 2 w 65"/>
                            <a:gd name="T25" fmla="*/ 32 h 63"/>
                            <a:gd name="T26" fmla="*/ 26 w 65"/>
                            <a:gd name="T27" fmla="*/ 29 h 63"/>
                            <a:gd name="T28" fmla="*/ 5 w 65"/>
                            <a:gd name="T29" fmla="*/ 10 h 63"/>
                            <a:gd name="T30" fmla="*/ 29 w 65"/>
                            <a:gd name="T31" fmla="*/ 26 h 63"/>
                            <a:gd name="T32" fmla="*/ 32 w 65"/>
                            <a:gd name="T33" fmla="*/ 0 h 63"/>
                            <a:gd name="T34" fmla="*/ 32 w 65"/>
                            <a:gd name="T35" fmla="*/ 0 h 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65"/>
                            <a:gd name="T55" fmla="*/ 0 h 63"/>
                            <a:gd name="T56" fmla="*/ 65 w 65"/>
                            <a:gd name="T57" fmla="*/ 63 h 63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65" h="63">
                              <a:moveTo>
                                <a:pt x="32" y="0"/>
                              </a:moveTo>
                              <a:lnTo>
                                <a:pt x="32" y="26"/>
                              </a:lnTo>
                              <a:lnTo>
                                <a:pt x="64" y="1"/>
                              </a:lnTo>
                              <a:lnTo>
                                <a:pt x="36" y="29"/>
                              </a:lnTo>
                              <a:lnTo>
                                <a:pt x="64" y="29"/>
                              </a:lnTo>
                              <a:lnTo>
                                <a:pt x="37" y="32"/>
                              </a:lnTo>
                              <a:lnTo>
                                <a:pt x="61" y="57"/>
                              </a:lnTo>
                              <a:lnTo>
                                <a:pt x="33" y="36"/>
                              </a:lnTo>
                              <a:lnTo>
                                <a:pt x="31" y="62"/>
                              </a:lnTo>
                              <a:lnTo>
                                <a:pt x="29" y="37"/>
                              </a:lnTo>
                              <a:lnTo>
                                <a:pt x="0" y="62"/>
                              </a:lnTo>
                              <a:lnTo>
                                <a:pt x="26" y="34"/>
                              </a:lnTo>
                              <a:lnTo>
                                <a:pt x="2" y="32"/>
                              </a:lnTo>
                              <a:lnTo>
                                <a:pt x="26" y="29"/>
                              </a:lnTo>
                              <a:lnTo>
                                <a:pt x="5" y="10"/>
                              </a:lnTo>
                              <a:lnTo>
                                <a:pt x="29" y="26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E262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8" name="Freeform 2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9" y="2347"/>
                          <a:ext cx="181" cy="177"/>
                        </a:xfrm>
                        <a:custGeom>
                          <a:avLst/>
                          <a:gdLst>
                            <a:gd name="T0" fmla="*/ 176 w 181"/>
                            <a:gd name="T1" fmla="*/ 50 h 177"/>
                            <a:gd name="T2" fmla="*/ 178 w 181"/>
                            <a:gd name="T3" fmla="*/ 57 h 177"/>
                            <a:gd name="T4" fmla="*/ 180 w 181"/>
                            <a:gd name="T5" fmla="*/ 61 h 177"/>
                            <a:gd name="T6" fmla="*/ 179 w 181"/>
                            <a:gd name="T7" fmla="*/ 67 h 177"/>
                            <a:gd name="T8" fmla="*/ 177 w 181"/>
                            <a:gd name="T9" fmla="*/ 75 h 177"/>
                            <a:gd name="T10" fmla="*/ 175 w 181"/>
                            <a:gd name="T11" fmla="*/ 87 h 177"/>
                            <a:gd name="T12" fmla="*/ 175 w 181"/>
                            <a:gd name="T13" fmla="*/ 96 h 177"/>
                            <a:gd name="T14" fmla="*/ 171 w 181"/>
                            <a:gd name="T15" fmla="*/ 108 h 177"/>
                            <a:gd name="T16" fmla="*/ 167 w 181"/>
                            <a:gd name="T17" fmla="*/ 120 h 177"/>
                            <a:gd name="T18" fmla="*/ 159 w 181"/>
                            <a:gd name="T19" fmla="*/ 133 h 177"/>
                            <a:gd name="T20" fmla="*/ 148 w 181"/>
                            <a:gd name="T21" fmla="*/ 146 h 177"/>
                            <a:gd name="T22" fmla="*/ 138 w 181"/>
                            <a:gd name="T23" fmla="*/ 157 h 177"/>
                            <a:gd name="T24" fmla="*/ 126 w 181"/>
                            <a:gd name="T25" fmla="*/ 163 h 177"/>
                            <a:gd name="T26" fmla="*/ 110 w 181"/>
                            <a:gd name="T27" fmla="*/ 171 h 177"/>
                            <a:gd name="T28" fmla="*/ 93 w 181"/>
                            <a:gd name="T29" fmla="*/ 175 h 177"/>
                            <a:gd name="T30" fmla="*/ 71 w 181"/>
                            <a:gd name="T31" fmla="*/ 176 h 177"/>
                            <a:gd name="T32" fmla="*/ 50 w 181"/>
                            <a:gd name="T33" fmla="*/ 174 h 177"/>
                            <a:gd name="T34" fmla="*/ 32 w 181"/>
                            <a:gd name="T35" fmla="*/ 165 h 177"/>
                            <a:gd name="T36" fmla="*/ 18 w 181"/>
                            <a:gd name="T37" fmla="*/ 153 h 177"/>
                            <a:gd name="T38" fmla="*/ 6 w 181"/>
                            <a:gd name="T39" fmla="*/ 142 h 177"/>
                            <a:gd name="T40" fmla="*/ 1 w 181"/>
                            <a:gd name="T41" fmla="*/ 133 h 177"/>
                            <a:gd name="T42" fmla="*/ 0 w 181"/>
                            <a:gd name="T43" fmla="*/ 133 h 177"/>
                            <a:gd name="T44" fmla="*/ 8 w 181"/>
                            <a:gd name="T45" fmla="*/ 136 h 177"/>
                            <a:gd name="T46" fmla="*/ 21 w 181"/>
                            <a:gd name="T47" fmla="*/ 141 h 177"/>
                            <a:gd name="T48" fmla="*/ 39 w 181"/>
                            <a:gd name="T49" fmla="*/ 146 h 177"/>
                            <a:gd name="T50" fmla="*/ 56 w 181"/>
                            <a:gd name="T51" fmla="*/ 149 h 177"/>
                            <a:gd name="T52" fmla="*/ 73 w 181"/>
                            <a:gd name="T53" fmla="*/ 147 h 177"/>
                            <a:gd name="T54" fmla="*/ 86 w 181"/>
                            <a:gd name="T55" fmla="*/ 145 h 177"/>
                            <a:gd name="T56" fmla="*/ 98 w 181"/>
                            <a:gd name="T57" fmla="*/ 140 h 177"/>
                            <a:gd name="T58" fmla="*/ 107 w 181"/>
                            <a:gd name="T59" fmla="*/ 135 h 177"/>
                            <a:gd name="T60" fmla="*/ 117 w 181"/>
                            <a:gd name="T61" fmla="*/ 128 h 177"/>
                            <a:gd name="T62" fmla="*/ 126 w 181"/>
                            <a:gd name="T63" fmla="*/ 121 h 177"/>
                            <a:gd name="T64" fmla="*/ 134 w 181"/>
                            <a:gd name="T65" fmla="*/ 112 h 177"/>
                            <a:gd name="T66" fmla="*/ 141 w 181"/>
                            <a:gd name="T67" fmla="*/ 103 h 177"/>
                            <a:gd name="T68" fmla="*/ 147 w 181"/>
                            <a:gd name="T69" fmla="*/ 92 h 177"/>
                            <a:gd name="T70" fmla="*/ 150 w 181"/>
                            <a:gd name="T71" fmla="*/ 81 h 177"/>
                            <a:gd name="T72" fmla="*/ 152 w 181"/>
                            <a:gd name="T73" fmla="*/ 67 h 177"/>
                            <a:gd name="T74" fmla="*/ 151 w 181"/>
                            <a:gd name="T75" fmla="*/ 57 h 177"/>
                            <a:gd name="T76" fmla="*/ 150 w 181"/>
                            <a:gd name="T77" fmla="*/ 46 h 177"/>
                            <a:gd name="T78" fmla="*/ 145 w 181"/>
                            <a:gd name="T79" fmla="*/ 32 h 177"/>
                            <a:gd name="T80" fmla="*/ 143 w 181"/>
                            <a:gd name="T81" fmla="*/ 18 h 177"/>
                            <a:gd name="T82" fmla="*/ 140 w 181"/>
                            <a:gd name="T83" fmla="*/ 6 h 177"/>
                            <a:gd name="T84" fmla="*/ 140 w 181"/>
                            <a:gd name="T85" fmla="*/ 0 h 177"/>
                            <a:gd name="T86" fmla="*/ 143 w 181"/>
                            <a:gd name="T87" fmla="*/ 4 h 177"/>
                            <a:gd name="T88" fmla="*/ 148 w 181"/>
                            <a:gd name="T89" fmla="*/ 9 h 177"/>
                            <a:gd name="T90" fmla="*/ 156 w 181"/>
                            <a:gd name="T91" fmla="*/ 17 h 177"/>
                            <a:gd name="T92" fmla="*/ 164 w 181"/>
                            <a:gd name="T93" fmla="*/ 26 h 177"/>
                            <a:gd name="T94" fmla="*/ 171 w 181"/>
                            <a:gd name="T95" fmla="*/ 37 h 177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181"/>
                            <a:gd name="T145" fmla="*/ 0 h 177"/>
                            <a:gd name="T146" fmla="*/ 181 w 181"/>
                            <a:gd name="T147" fmla="*/ 177 h 177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181" h="177">
                              <a:moveTo>
                                <a:pt x="174" y="41"/>
                              </a:moveTo>
                              <a:lnTo>
                                <a:pt x="174" y="46"/>
                              </a:lnTo>
                              <a:lnTo>
                                <a:pt x="176" y="50"/>
                              </a:lnTo>
                              <a:lnTo>
                                <a:pt x="177" y="53"/>
                              </a:lnTo>
                              <a:lnTo>
                                <a:pt x="178" y="55"/>
                              </a:lnTo>
                              <a:lnTo>
                                <a:pt x="178" y="57"/>
                              </a:lnTo>
                              <a:lnTo>
                                <a:pt x="179" y="59"/>
                              </a:lnTo>
                              <a:lnTo>
                                <a:pt x="179" y="61"/>
                              </a:lnTo>
                              <a:lnTo>
                                <a:pt x="180" y="61"/>
                              </a:lnTo>
                              <a:lnTo>
                                <a:pt x="179" y="64"/>
                              </a:lnTo>
                              <a:lnTo>
                                <a:pt x="179" y="66"/>
                              </a:lnTo>
                              <a:lnTo>
                                <a:pt x="179" y="67"/>
                              </a:lnTo>
                              <a:lnTo>
                                <a:pt x="179" y="69"/>
                              </a:lnTo>
                              <a:lnTo>
                                <a:pt x="177" y="73"/>
                              </a:lnTo>
                              <a:lnTo>
                                <a:pt x="177" y="75"/>
                              </a:lnTo>
                              <a:lnTo>
                                <a:pt x="177" y="79"/>
                              </a:lnTo>
                              <a:lnTo>
                                <a:pt x="177" y="83"/>
                              </a:lnTo>
                              <a:lnTo>
                                <a:pt x="175" y="87"/>
                              </a:lnTo>
                              <a:lnTo>
                                <a:pt x="175" y="90"/>
                              </a:lnTo>
                              <a:lnTo>
                                <a:pt x="175" y="93"/>
                              </a:lnTo>
                              <a:lnTo>
                                <a:pt x="175" y="96"/>
                              </a:lnTo>
                              <a:lnTo>
                                <a:pt x="173" y="101"/>
                              </a:lnTo>
                              <a:lnTo>
                                <a:pt x="173" y="104"/>
                              </a:lnTo>
                              <a:lnTo>
                                <a:pt x="171" y="108"/>
                              </a:lnTo>
                              <a:lnTo>
                                <a:pt x="171" y="111"/>
                              </a:lnTo>
                              <a:lnTo>
                                <a:pt x="169" y="117"/>
                              </a:lnTo>
                              <a:lnTo>
                                <a:pt x="167" y="120"/>
                              </a:lnTo>
                              <a:lnTo>
                                <a:pt x="164" y="124"/>
                              </a:lnTo>
                              <a:lnTo>
                                <a:pt x="163" y="128"/>
                              </a:lnTo>
                              <a:lnTo>
                                <a:pt x="159" y="133"/>
                              </a:lnTo>
                              <a:lnTo>
                                <a:pt x="156" y="137"/>
                              </a:lnTo>
                              <a:lnTo>
                                <a:pt x="152" y="142"/>
                              </a:lnTo>
                              <a:lnTo>
                                <a:pt x="148" y="146"/>
                              </a:lnTo>
                              <a:lnTo>
                                <a:pt x="145" y="149"/>
                              </a:lnTo>
                              <a:lnTo>
                                <a:pt x="142" y="153"/>
                              </a:lnTo>
                              <a:lnTo>
                                <a:pt x="138" y="157"/>
                              </a:lnTo>
                              <a:lnTo>
                                <a:pt x="134" y="158"/>
                              </a:lnTo>
                              <a:lnTo>
                                <a:pt x="129" y="162"/>
                              </a:lnTo>
                              <a:lnTo>
                                <a:pt x="126" y="163"/>
                              </a:lnTo>
                              <a:lnTo>
                                <a:pt x="121" y="167"/>
                              </a:lnTo>
                              <a:lnTo>
                                <a:pt x="116" y="168"/>
                              </a:lnTo>
                              <a:lnTo>
                                <a:pt x="110" y="171"/>
                              </a:lnTo>
                              <a:lnTo>
                                <a:pt x="105" y="173"/>
                              </a:lnTo>
                              <a:lnTo>
                                <a:pt x="98" y="175"/>
                              </a:lnTo>
                              <a:lnTo>
                                <a:pt x="93" y="175"/>
                              </a:lnTo>
                              <a:lnTo>
                                <a:pt x="86" y="176"/>
                              </a:lnTo>
                              <a:lnTo>
                                <a:pt x="78" y="176"/>
                              </a:lnTo>
                              <a:lnTo>
                                <a:pt x="71" y="176"/>
                              </a:lnTo>
                              <a:lnTo>
                                <a:pt x="63" y="176"/>
                              </a:lnTo>
                              <a:lnTo>
                                <a:pt x="56" y="176"/>
                              </a:lnTo>
                              <a:lnTo>
                                <a:pt x="50" y="174"/>
                              </a:lnTo>
                              <a:lnTo>
                                <a:pt x="43" y="171"/>
                              </a:lnTo>
                              <a:lnTo>
                                <a:pt x="38" y="168"/>
                              </a:lnTo>
                              <a:lnTo>
                                <a:pt x="32" y="165"/>
                              </a:lnTo>
                              <a:lnTo>
                                <a:pt x="27" y="161"/>
                              </a:lnTo>
                              <a:lnTo>
                                <a:pt x="21" y="158"/>
                              </a:lnTo>
                              <a:lnTo>
                                <a:pt x="18" y="153"/>
                              </a:lnTo>
                              <a:lnTo>
                                <a:pt x="13" y="149"/>
                              </a:lnTo>
                              <a:lnTo>
                                <a:pt x="9" y="146"/>
                              </a:lnTo>
                              <a:lnTo>
                                <a:pt x="6" y="142"/>
                              </a:lnTo>
                              <a:lnTo>
                                <a:pt x="4" y="138"/>
                              </a:lnTo>
                              <a:lnTo>
                                <a:pt x="2" y="136"/>
                              </a:lnTo>
                              <a:lnTo>
                                <a:pt x="1" y="133"/>
                              </a:lnTo>
                              <a:lnTo>
                                <a:pt x="0" y="132"/>
                              </a:lnTo>
                              <a:lnTo>
                                <a:pt x="0" y="131"/>
                              </a:lnTo>
                              <a:lnTo>
                                <a:pt x="0" y="133"/>
                              </a:lnTo>
                              <a:lnTo>
                                <a:pt x="2" y="133"/>
                              </a:lnTo>
                              <a:lnTo>
                                <a:pt x="4" y="135"/>
                              </a:lnTo>
                              <a:lnTo>
                                <a:pt x="8" y="136"/>
                              </a:lnTo>
                              <a:lnTo>
                                <a:pt x="11" y="138"/>
                              </a:lnTo>
                              <a:lnTo>
                                <a:pt x="16" y="139"/>
                              </a:lnTo>
                              <a:lnTo>
                                <a:pt x="21" y="141"/>
                              </a:lnTo>
                              <a:lnTo>
                                <a:pt x="27" y="142"/>
                              </a:lnTo>
                              <a:lnTo>
                                <a:pt x="33" y="144"/>
                              </a:lnTo>
                              <a:lnTo>
                                <a:pt x="39" y="146"/>
                              </a:lnTo>
                              <a:lnTo>
                                <a:pt x="44" y="147"/>
                              </a:lnTo>
                              <a:lnTo>
                                <a:pt x="51" y="147"/>
                              </a:lnTo>
                              <a:lnTo>
                                <a:pt x="56" y="149"/>
                              </a:lnTo>
                              <a:lnTo>
                                <a:pt x="62" y="149"/>
                              </a:lnTo>
                              <a:lnTo>
                                <a:pt x="67" y="149"/>
                              </a:lnTo>
                              <a:lnTo>
                                <a:pt x="73" y="147"/>
                              </a:lnTo>
                              <a:lnTo>
                                <a:pt x="76" y="147"/>
                              </a:lnTo>
                              <a:lnTo>
                                <a:pt x="82" y="146"/>
                              </a:lnTo>
                              <a:lnTo>
                                <a:pt x="86" y="145"/>
                              </a:lnTo>
                              <a:lnTo>
                                <a:pt x="91" y="143"/>
                              </a:lnTo>
                              <a:lnTo>
                                <a:pt x="94" y="142"/>
                              </a:lnTo>
                              <a:lnTo>
                                <a:pt x="98" y="140"/>
                              </a:lnTo>
                              <a:lnTo>
                                <a:pt x="102" y="138"/>
                              </a:lnTo>
                              <a:lnTo>
                                <a:pt x="105" y="136"/>
                              </a:lnTo>
                              <a:lnTo>
                                <a:pt x="107" y="135"/>
                              </a:lnTo>
                              <a:lnTo>
                                <a:pt x="110" y="133"/>
                              </a:lnTo>
                              <a:lnTo>
                                <a:pt x="113" y="131"/>
                              </a:lnTo>
                              <a:lnTo>
                                <a:pt x="117" y="128"/>
                              </a:lnTo>
                              <a:lnTo>
                                <a:pt x="119" y="127"/>
                              </a:lnTo>
                              <a:lnTo>
                                <a:pt x="123" y="123"/>
                              </a:lnTo>
                              <a:lnTo>
                                <a:pt x="126" y="121"/>
                              </a:lnTo>
                              <a:lnTo>
                                <a:pt x="129" y="117"/>
                              </a:lnTo>
                              <a:lnTo>
                                <a:pt x="131" y="115"/>
                              </a:lnTo>
                              <a:lnTo>
                                <a:pt x="134" y="112"/>
                              </a:lnTo>
                              <a:lnTo>
                                <a:pt x="135" y="110"/>
                              </a:lnTo>
                              <a:lnTo>
                                <a:pt x="139" y="107"/>
                              </a:lnTo>
                              <a:lnTo>
                                <a:pt x="141" y="103"/>
                              </a:lnTo>
                              <a:lnTo>
                                <a:pt x="143" y="99"/>
                              </a:lnTo>
                              <a:lnTo>
                                <a:pt x="144" y="96"/>
                              </a:lnTo>
                              <a:lnTo>
                                <a:pt x="147" y="92"/>
                              </a:lnTo>
                              <a:lnTo>
                                <a:pt x="147" y="88"/>
                              </a:lnTo>
                              <a:lnTo>
                                <a:pt x="149" y="85"/>
                              </a:lnTo>
                              <a:lnTo>
                                <a:pt x="150" y="81"/>
                              </a:lnTo>
                              <a:lnTo>
                                <a:pt x="151" y="76"/>
                              </a:lnTo>
                              <a:lnTo>
                                <a:pt x="151" y="73"/>
                              </a:lnTo>
                              <a:lnTo>
                                <a:pt x="152" y="67"/>
                              </a:lnTo>
                              <a:lnTo>
                                <a:pt x="152" y="64"/>
                              </a:lnTo>
                              <a:lnTo>
                                <a:pt x="153" y="58"/>
                              </a:lnTo>
                              <a:lnTo>
                                <a:pt x="151" y="57"/>
                              </a:lnTo>
                              <a:lnTo>
                                <a:pt x="151" y="54"/>
                              </a:lnTo>
                              <a:lnTo>
                                <a:pt x="150" y="50"/>
                              </a:lnTo>
                              <a:lnTo>
                                <a:pt x="150" y="46"/>
                              </a:lnTo>
                              <a:lnTo>
                                <a:pt x="148" y="42"/>
                              </a:lnTo>
                              <a:lnTo>
                                <a:pt x="147" y="37"/>
                              </a:lnTo>
                              <a:lnTo>
                                <a:pt x="145" y="32"/>
                              </a:lnTo>
                              <a:lnTo>
                                <a:pt x="145" y="26"/>
                              </a:lnTo>
                              <a:lnTo>
                                <a:pt x="144" y="23"/>
                              </a:lnTo>
                              <a:lnTo>
                                <a:pt x="143" y="18"/>
                              </a:lnTo>
                              <a:lnTo>
                                <a:pt x="141" y="13"/>
                              </a:lnTo>
                              <a:lnTo>
                                <a:pt x="141" y="8"/>
                              </a:lnTo>
                              <a:lnTo>
                                <a:pt x="140" y="6"/>
                              </a:lnTo>
                              <a:lnTo>
                                <a:pt x="140" y="3"/>
                              </a:lnTo>
                              <a:lnTo>
                                <a:pt x="140" y="2"/>
                              </a:lnTo>
                              <a:lnTo>
                                <a:pt x="140" y="0"/>
                              </a:lnTo>
                              <a:lnTo>
                                <a:pt x="140" y="2"/>
                              </a:lnTo>
                              <a:lnTo>
                                <a:pt x="141" y="2"/>
                              </a:lnTo>
                              <a:lnTo>
                                <a:pt x="143" y="4"/>
                              </a:lnTo>
                              <a:lnTo>
                                <a:pt x="144" y="4"/>
                              </a:lnTo>
                              <a:lnTo>
                                <a:pt x="146" y="7"/>
                              </a:lnTo>
                              <a:lnTo>
                                <a:pt x="148" y="9"/>
                              </a:lnTo>
                              <a:lnTo>
                                <a:pt x="150" y="11"/>
                              </a:lnTo>
                              <a:lnTo>
                                <a:pt x="154" y="13"/>
                              </a:lnTo>
                              <a:lnTo>
                                <a:pt x="156" y="17"/>
                              </a:lnTo>
                              <a:lnTo>
                                <a:pt x="159" y="20"/>
                              </a:lnTo>
                              <a:lnTo>
                                <a:pt x="160" y="23"/>
                              </a:lnTo>
                              <a:lnTo>
                                <a:pt x="164" y="26"/>
                              </a:lnTo>
                              <a:lnTo>
                                <a:pt x="166" y="30"/>
                              </a:lnTo>
                              <a:lnTo>
                                <a:pt x="169" y="34"/>
                              </a:lnTo>
                              <a:lnTo>
                                <a:pt x="171" y="37"/>
                              </a:lnTo>
                              <a:lnTo>
                                <a:pt x="174" y="41"/>
                              </a:lnTo>
                            </a:path>
                          </a:pathLst>
                        </a:custGeom>
                        <a:solidFill>
                          <a:srgbClr val="C2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47" name="Group 3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6" y="2024"/>
                        <a:ext cx="86" cy="80"/>
                        <a:chOff x="766" y="2294"/>
                        <a:chExt cx="94" cy="91"/>
                      </a:xfrm>
                    </p:grpSpPr>
                    <p:sp>
                      <p:nvSpPr>
                        <p:cNvPr id="156" name="Oval 3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6" y="2294"/>
                          <a:ext cx="94" cy="91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7" name="Freeform 3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8" y="2297"/>
                          <a:ext cx="63" cy="59"/>
                        </a:xfrm>
                        <a:custGeom>
                          <a:avLst/>
                          <a:gdLst>
                            <a:gd name="T0" fmla="*/ 35 w 63"/>
                            <a:gd name="T1" fmla="*/ 2 h 59"/>
                            <a:gd name="T2" fmla="*/ 27 w 63"/>
                            <a:gd name="T3" fmla="*/ 3 h 59"/>
                            <a:gd name="T4" fmla="*/ 20 w 63"/>
                            <a:gd name="T5" fmla="*/ 6 h 59"/>
                            <a:gd name="T6" fmla="*/ 13 w 63"/>
                            <a:gd name="T7" fmla="*/ 10 h 59"/>
                            <a:gd name="T8" fmla="*/ 7 w 63"/>
                            <a:gd name="T9" fmla="*/ 16 h 59"/>
                            <a:gd name="T10" fmla="*/ 4 w 63"/>
                            <a:gd name="T11" fmla="*/ 22 h 59"/>
                            <a:gd name="T12" fmla="*/ 1 w 63"/>
                            <a:gd name="T13" fmla="*/ 29 h 59"/>
                            <a:gd name="T14" fmla="*/ 0 w 63"/>
                            <a:gd name="T15" fmla="*/ 37 h 59"/>
                            <a:gd name="T16" fmla="*/ 0 w 63"/>
                            <a:gd name="T17" fmla="*/ 44 h 59"/>
                            <a:gd name="T18" fmla="*/ 2 w 63"/>
                            <a:gd name="T19" fmla="*/ 51 h 59"/>
                            <a:gd name="T20" fmla="*/ 6 w 63"/>
                            <a:gd name="T21" fmla="*/ 54 h 59"/>
                            <a:gd name="T22" fmla="*/ 10 w 63"/>
                            <a:gd name="T23" fmla="*/ 57 h 59"/>
                            <a:gd name="T24" fmla="*/ 15 w 63"/>
                            <a:gd name="T25" fmla="*/ 58 h 59"/>
                            <a:gd name="T26" fmla="*/ 21 w 63"/>
                            <a:gd name="T27" fmla="*/ 58 h 59"/>
                            <a:gd name="T28" fmla="*/ 26 w 63"/>
                            <a:gd name="T29" fmla="*/ 58 h 59"/>
                            <a:gd name="T30" fmla="*/ 30 w 63"/>
                            <a:gd name="T31" fmla="*/ 58 h 59"/>
                            <a:gd name="T32" fmla="*/ 35 w 63"/>
                            <a:gd name="T33" fmla="*/ 57 h 59"/>
                            <a:gd name="T34" fmla="*/ 38 w 63"/>
                            <a:gd name="T35" fmla="*/ 57 h 59"/>
                            <a:gd name="T36" fmla="*/ 44 w 63"/>
                            <a:gd name="T37" fmla="*/ 54 h 59"/>
                            <a:gd name="T38" fmla="*/ 47 w 63"/>
                            <a:gd name="T39" fmla="*/ 51 h 59"/>
                            <a:gd name="T40" fmla="*/ 53 w 63"/>
                            <a:gd name="T41" fmla="*/ 47 h 59"/>
                            <a:gd name="T42" fmla="*/ 56 w 63"/>
                            <a:gd name="T43" fmla="*/ 43 h 59"/>
                            <a:gd name="T44" fmla="*/ 58 w 63"/>
                            <a:gd name="T45" fmla="*/ 38 h 59"/>
                            <a:gd name="T46" fmla="*/ 60 w 63"/>
                            <a:gd name="T47" fmla="*/ 31 h 59"/>
                            <a:gd name="T48" fmla="*/ 62 w 63"/>
                            <a:gd name="T49" fmla="*/ 25 h 59"/>
                            <a:gd name="T50" fmla="*/ 62 w 63"/>
                            <a:gd name="T51" fmla="*/ 19 h 59"/>
                            <a:gd name="T52" fmla="*/ 60 w 63"/>
                            <a:gd name="T53" fmla="*/ 14 h 59"/>
                            <a:gd name="T54" fmla="*/ 59 w 63"/>
                            <a:gd name="T55" fmla="*/ 10 h 59"/>
                            <a:gd name="T56" fmla="*/ 57 w 63"/>
                            <a:gd name="T57" fmla="*/ 6 h 59"/>
                            <a:gd name="T58" fmla="*/ 53 w 63"/>
                            <a:gd name="T59" fmla="*/ 3 h 59"/>
                            <a:gd name="T60" fmla="*/ 48 w 63"/>
                            <a:gd name="T61" fmla="*/ 2 h 59"/>
                            <a:gd name="T62" fmla="*/ 42 w 63"/>
                            <a:gd name="T63" fmla="*/ 1 h 59"/>
                            <a:gd name="T64" fmla="*/ 41 w 63"/>
                            <a:gd name="T65" fmla="*/ 0 h 5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59"/>
                            <a:gd name="T101" fmla="*/ 63 w 63"/>
                            <a:gd name="T102" fmla="*/ 59 h 5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59">
                              <a:moveTo>
                                <a:pt x="41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3"/>
                              </a:lnTo>
                              <a:lnTo>
                                <a:pt x="24" y="4"/>
                              </a:lnTo>
                              <a:lnTo>
                                <a:pt x="20" y="6"/>
                              </a:lnTo>
                              <a:lnTo>
                                <a:pt x="16" y="8"/>
                              </a:lnTo>
                              <a:lnTo>
                                <a:pt x="13" y="10"/>
                              </a:lnTo>
                              <a:lnTo>
                                <a:pt x="11" y="12"/>
                              </a:lnTo>
                              <a:lnTo>
                                <a:pt x="7" y="16"/>
                              </a:lnTo>
                              <a:lnTo>
                                <a:pt x="6" y="19"/>
                              </a:lnTo>
                              <a:lnTo>
                                <a:pt x="4" y="22"/>
                              </a:lnTo>
                              <a:lnTo>
                                <a:pt x="3" y="25"/>
                              </a:lnTo>
                              <a:lnTo>
                                <a:pt x="1" y="29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4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4" y="53"/>
                              </a:lnTo>
                              <a:lnTo>
                                <a:pt x="6" y="54"/>
                              </a:lnTo>
                              <a:lnTo>
                                <a:pt x="8" y="56"/>
                              </a:lnTo>
                              <a:lnTo>
                                <a:pt x="10" y="57"/>
                              </a:lnTo>
                              <a:lnTo>
                                <a:pt x="13" y="57"/>
                              </a:lnTo>
                              <a:lnTo>
                                <a:pt x="15" y="58"/>
                              </a:lnTo>
                              <a:lnTo>
                                <a:pt x="19" y="58"/>
                              </a:lnTo>
                              <a:lnTo>
                                <a:pt x="21" y="58"/>
                              </a:lnTo>
                              <a:lnTo>
                                <a:pt x="24" y="58"/>
                              </a:lnTo>
                              <a:lnTo>
                                <a:pt x="26" y="58"/>
                              </a:lnTo>
                              <a:lnTo>
                                <a:pt x="28" y="58"/>
                              </a:lnTo>
                              <a:lnTo>
                                <a:pt x="30" y="58"/>
                              </a:lnTo>
                              <a:lnTo>
                                <a:pt x="33" y="57"/>
                              </a:lnTo>
                              <a:lnTo>
                                <a:pt x="35" y="57"/>
                              </a:lnTo>
                              <a:lnTo>
                                <a:pt x="37" y="57"/>
                              </a:lnTo>
                              <a:lnTo>
                                <a:pt x="38" y="57"/>
                              </a:lnTo>
                              <a:lnTo>
                                <a:pt x="42" y="55"/>
                              </a:lnTo>
                              <a:lnTo>
                                <a:pt x="44" y="54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1" y="49"/>
                              </a:lnTo>
                              <a:lnTo>
                                <a:pt x="53" y="47"/>
                              </a:lnTo>
                              <a:lnTo>
                                <a:pt x="54" y="45"/>
                              </a:lnTo>
                              <a:lnTo>
                                <a:pt x="56" y="43"/>
                              </a:lnTo>
                              <a:lnTo>
                                <a:pt x="58" y="39"/>
                              </a:lnTo>
                              <a:lnTo>
                                <a:pt x="58" y="38"/>
                              </a:lnTo>
                              <a:lnTo>
                                <a:pt x="60" y="34"/>
                              </a:lnTo>
                              <a:lnTo>
                                <a:pt x="60" y="31"/>
                              </a:lnTo>
                              <a:lnTo>
                                <a:pt x="62" y="27"/>
                              </a:lnTo>
                              <a:lnTo>
                                <a:pt x="62" y="25"/>
                              </a:lnTo>
                              <a:lnTo>
                                <a:pt x="62" y="22"/>
                              </a:lnTo>
                              <a:lnTo>
                                <a:pt x="62" y="19"/>
                              </a:lnTo>
                              <a:lnTo>
                                <a:pt x="62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9" y="10"/>
                              </a:lnTo>
                              <a:lnTo>
                                <a:pt x="59" y="7"/>
                              </a:lnTo>
                              <a:lnTo>
                                <a:pt x="57" y="6"/>
                              </a:lnTo>
                              <a:lnTo>
                                <a:pt x="55" y="4"/>
                              </a:lnTo>
                              <a:lnTo>
                                <a:pt x="53" y="3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1"/>
                              </a:lnTo>
                              <a:lnTo>
                                <a:pt x="42" y="1"/>
                              </a:lnTo>
                              <a:lnTo>
                                <a:pt x="41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8" name="Freeform 3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2" y="2297"/>
                          <a:ext cx="44" cy="42"/>
                        </a:xfrm>
                        <a:custGeom>
                          <a:avLst/>
                          <a:gdLst>
                            <a:gd name="T0" fmla="*/ 25 w 44"/>
                            <a:gd name="T1" fmla="*/ 2 h 42"/>
                            <a:gd name="T2" fmla="*/ 18 w 44"/>
                            <a:gd name="T3" fmla="*/ 4 h 42"/>
                            <a:gd name="T4" fmla="*/ 12 w 44"/>
                            <a:gd name="T5" fmla="*/ 5 h 42"/>
                            <a:gd name="T6" fmla="*/ 9 w 44"/>
                            <a:gd name="T7" fmla="*/ 9 h 42"/>
                            <a:gd name="T8" fmla="*/ 5 w 44"/>
                            <a:gd name="T9" fmla="*/ 12 h 42"/>
                            <a:gd name="T10" fmla="*/ 2 w 44"/>
                            <a:gd name="T11" fmla="*/ 17 h 42"/>
                            <a:gd name="T12" fmla="*/ 0 w 44"/>
                            <a:gd name="T13" fmla="*/ 22 h 42"/>
                            <a:gd name="T14" fmla="*/ 0 w 44"/>
                            <a:gd name="T15" fmla="*/ 26 h 42"/>
                            <a:gd name="T16" fmla="*/ 0 w 44"/>
                            <a:gd name="T17" fmla="*/ 32 h 42"/>
                            <a:gd name="T18" fmla="*/ 1 w 44"/>
                            <a:gd name="T19" fmla="*/ 36 h 42"/>
                            <a:gd name="T20" fmla="*/ 3 w 44"/>
                            <a:gd name="T21" fmla="*/ 39 h 42"/>
                            <a:gd name="T22" fmla="*/ 7 w 44"/>
                            <a:gd name="T23" fmla="*/ 41 h 42"/>
                            <a:gd name="T24" fmla="*/ 10 w 44"/>
                            <a:gd name="T25" fmla="*/ 41 h 42"/>
                            <a:gd name="T26" fmla="*/ 14 w 44"/>
                            <a:gd name="T27" fmla="*/ 41 h 42"/>
                            <a:gd name="T28" fmla="*/ 17 w 44"/>
                            <a:gd name="T29" fmla="*/ 41 h 42"/>
                            <a:gd name="T30" fmla="*/ 21 w 44"/>
                            <a:gd name="T31" fmla="*/ 41 h 42"/>
                            <a:gd name="T32" fmla="*/ 23 w 44"/>
                            <a:gd name="T33" fmla="*/ 40 h 42"/>
                            <a:gd name="T34" fmla="*/ 26 w 44"/>
                            <a:gd name="T35" fmla="*/ 40 h 42"/>
                            <a:gd name="T36" fmla="*/ 30 w 44"/>
                            <a:gd name="T37" fmla="*/ 39 h 42"/>
                            <a:gd name="T38" fmla="*/ 33 w 44"/>
                            <a:gd name="T39" fmla="*/ 36 h 42"/>
                            <a:gd name="T40" fmla="*/ 35 w 44"/>
                            <a:gd name="T41" fmla="*/ 34 h 42"/>
                            <a:gd name="T42" fmla="*/ 38 w 44"/>
                            <a:gd name="T43" fmla="*/ 30 h 42"/>
                            <a:gd name="T44" fmla="*/ 40 w 44"/>
                            <a:gd name="T45" fmla="*/ 26 h 42"/>
                            <a:gd name="T46" fmla="*/ 41 w 44"/>
                            <a:gd name="T47" fmla="*/ 22 h 42"/>
                            <a:gd name="T48" fmla="*/ 43 w 44"/>
                            <a:gd name="T49" fmla="*/ 17 h 42"/>
                            <a:gd name="T50" fmla="*/ 43 w 44"/>
                            <a:gd name="T51" fmla="*/ 13 h 42"/>
                            <a:gd name="T52" fmla="*/ 41 w 44"/>
                            <a:gd name="T53" fmla="*/ 11 h 42"/>
                            <a:gd name="T54" fmla="*/ 40 w 44"/>
                            <a:gd name="T55" fmla="*/ 7 h 42"/>
                            <a:gd name="T56" fmla="*/ 38 w 44"/>
                            <a:gd name="T57" fmla="*/ 5 h 42"/>
                            <a:gd name="T58" fmla="*/ 36 w 44"/>
                            <a:gd name="T59" fmla="*/ 4 h 42"/>
                            <a:gd name="T60" fmla="*/ 33 w 44"/>
                            <a:gd name="T61" fmla="*/ 2 h 42"/>
                            <a:gd name="T62" fmla="*/ 30 w 44"/>
                            <a:gd name="T63" fmla="*/ 2 h 42"/>
                            <a:gd name="T64" fmla="*/ 28 w 44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42"/>
                            <a:gd name="T101" fmla="*/ 44 w 44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42">
                              <a:moveTo>
                                <a:pt x="28" y="0"/>
                              </a:moveTo>
                              <a:lnTo>
                                <a:pt x="25" y="2"/>
                              </a:lnTo>
                              <a:lnTo>
                                <a:pt x="21" y="2"/>
                              </a:lnTo>
                              <a:lnTo>
                                <a:pt x="18" y="4"/>
                              </a:lnTo>
                              <a:lnTo>
                                <a:pt x="16" y="4"/>
                              </a:lnTo>
                              <a:lnTo>
                                <a:pt x="12" y="5"/>
                              </a:lnTo>
                              <a:lnTo>
                                <a:pt x="10" y="7"/>
                              </a:lnTo>
                              <a:lnTo>
                                <a:pt x="9" y="9"/>
                              </a:lnTo>
                              <a:lnTo>
                                <a:pt x="7" y="9"/>
                              </a:lnTo>
                              <a:lnTo>
                                <a:pt x="5" y="12"/>
                              </a:lnTo>
                              <a:lnTo>
                                <a:pt x="3" y="14"/>
                              </a:lnTo>
                              <a:lnTo>
                                <a:pt x="2" y="17"/>
                              </a:lnTo>
                              <a:lnTo>
                                <a:pt x="2" y="18"/>
                              </a:lnTo>
                              <a:lnTo>
                                <a:pt x="0" y="22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8"/>
                              </a:lnTo>
                              <a:lnTo>
                                <a:pt x="0" y="32"/>
                              </a:lnTo>
                              <a:lnTo>
                                <a:pt x="0" y="34"/>
                              </a:lnTo>
                              <a:lnTo>
                                <a:pt x="1" y="36"/>
                              </a:lnTo>
                              <a:lnTo>
                                <a:pt x="2" y="37"/>
                              </a:lnTo>
                              <a:lnTo>
                                <a:pt x="3" y="39"/>
                              </a:lnTo>
                              <a:lnTo>
                                <a:pt x="5" y="39"/>
                              </a:lnTo>
                              <a:lnTo>
                                <a:pt x="7" y="41"/>
                              </a:lnTo>
                              <a:lnTo>
                                <a:pt x="9" y="41"/>
                              </a:lnTo>
                              <a:lnTo>
                                <a:pt x="10" y="41"/>
                              </a:lnTo>
                              <a:lnTo>
                                <a:pt x="12" y="41"/>
                              </a:lnTo>
                              <a:lnTo>
                                <a:pt x="14" y="41"/>
                              </a:lnTo>
                              <a:lnTo>
                                <a:pt x="16" y="41"/>
                              </a:lnTo>
                              <a:lnTo>
                                <a:pt x="17" y="41"/>
                              </a:lnTo>
                              <a:lnTo>
                                <a:pt x="19" y="41"/>
                              </a:lnTo>
                              <a:lnTo>
                                <a:pt x="21" y="41"/>
                              </a:lnTo>
                              <a:lnTo>
                                <a:pt x="22" y="40"/>
                              </a:lnTo>
                              <a:lnTo>
                                <a:pt x="23" y="40"/>
                              </a:lnTo>
                              <a:lnTo>
                                <a:pt x="25" y="40"/>
                              </a:lnTo>
                              <a:lnTo>
                                <a:pt x="26" y="40"/>
                              </a:lnTo>
                              <a:lnTo>
                                <a:pt x="28" y="39"/>
                              </a:lnTo>
                              <a:lnTo>
                                <a:pt x="30" y="39"/>
                              </a:lnTo>
                              <a:lnTo>
                                <a:pt x="31" y="37"/>
                              </a:lnTo>
                              <a:lnTo>
                                <a:pt x="33" y="36"/>
                              </a:lnTo>
                              <a:lnTo>
                                <a:pt x="35" y="34"/>
                              </a:lnTo>
                              <a:lnTo>
                                <a:pt x="37" y="32"/>
                              </a:lnTo>
                              <a:lnTo>
                                <a:pt x="38" y="30"/>
                              </a:lnTo>
                              <a:lnTo>
                                <a:pt x="40" y="28"/>
                              </a:lnTo>
                              <a:lnTo>
                                <a:pt x="40" y="26"/>
                              </a:lnTo>
                              <a:lnTo>
                                <a:pt x="41" y="24"/>
                              </a:lnTo>
                              <a:lnTo>
                                <a:pt x="41" y="22"/>
                              </a:lnTo>
                              <a:lnTo>
                                <a:pt x="43" y="19"/>
                              </a:lnTo>
                              <a:lnTo>
                                <a:pt x="43" y="17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1" y="11"/>
                              </a:lnTo>
                              <a:lnTo>
                                <a:pt x="41" y="9"/>
                              </a:lnTo>
                              <a:lnTo>
                                <a:pt x="40" y="7"/>
                              </a:lnTo>
                              <a:lnTo>
                                <a:pt x="40" y="5"/>
                              </a:lnTo>
                              <a:lnTo>
                                <a:pt x="38" y="5"/>
                              </a:lnTo>
                              <a:lnTo>
                                <a:pt x="37" y="4"/>
                              </a:lnTo>
                              <a:lnTo>
                                <a:pt x="36" y="4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1" y="2"/>
                              </a:lnTo>
                              <a:lnTo>
                                <a:pt x="30" y="2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9" name="Freeform 3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82" y="2310"/>
                          <a:ext cx="22" cy="19"/>
                        </a:xfrm>
                        <a:custGeom>
                          <a:avLst/>
                          <a:gdLst>
                            <a:gd name="T0" fmla="*/ 12 w 22"/>
                            <a:gd name="T1" fmla="*/ 2 h 19"/>
                            <a:gd name="T2" fmla="*/ 8 w 22"/>
                            <a:gd name="T3" fmla="*/ 2 h 19"/>
                            <a:gd name="T4" fmla="*/ 6 w 22"/>
                            <a:gd name="T5" fmla="*/ 4 h 19"/>
                            <a:gd name="T6" fmla="*/ 4 w 22"/>
                            <a:gd name="T7" fmla="*/ 4 h 19"/>
                            <a:gd name="T8" fmla="*/ 2 w 22"/>
                            <a:gd name="T9" fmla="*/ 6 h 19"/>
                            <a:gd name="T10" fmla="*/ 1 w 22"/>
                            <a:gd name="T11" fmla="*/ 8 h 19"/>
                            <a:gd name="T12" fmla="*/ 0 w 22"/>
                            <a:gd name="T13" fmla="*/ 10 h 19"/>
                            <a:gd name="T14" fmla="*/ 0 w 22"/>
                            <a:gd name="T15" fmla="*/ 12 h 19"/>
                            <a:gd name="T16" fmla="*/ 0 w 22"/>
                            <a:gd name="T17" fmla="*/ 13 h 19"/>
                            <a:gd name="T18" fmla="*/ 0 w 22"/>
                            <a:gd name="T19" fmla="*/ 16 h 19"/>
                            <a:gd name="T20" fmla="*/ 1 w 22"/>
                            <a:gd name="T21" fmla="*/ 17 h 19"/>
                            <a:gd name="T22" fmla="*/ 2 w 22"/>
                            <a:gd name="T23" fmla="*/ 17 h 19"/>
                            <a:gd name="T24" fmla="*/ 4 w 22"/>
                            <a:gd name="T25" fmla="*/ 18 h 19"/>
                            <a:gd name="T26" fmla="*/ 6 w 22"/>
                            <a:gd name="T27" fmla="*/ 18 h 19"/>
                            <a:gd name="T28" fmla="*/ 8 w 22"/>
                            <a:gd name="T29" fmla="*/ 18 h 19"/>
                            <a:gd name="T30" fmla="*/ 10 w 22"/>
                            <a:gd name="T31" fmla="*/ 18 h 19"/>
                            <a:gd name="T32" fmla="*/ 11 w 22"/>
                            <a:gd name="T33" fmla="*/ 16 h 19"/>
                            <a:gd name="T34" fmla="*/ 11 w 22"/>
                            <a:gd name="T35" fmla="*/ 16 h 19"/>
                            <a:gd name="T36" fmla="*/ 13 w 22"/>
                            <a:gd name="T37" fmla="*/ 16 h 19"/>
                            <a:gd name="T38" fmla="*/ 15 w 22"/>
                            <a:gd name="T39" fmla="*/ 16 h 19"/>
                            <a:gd name="T40" fmla="*/ 16 w 22"/>
                            <a:gd name="T41" fmla="*/ 15 h 19"/>
                            <a:gd name="T42" fmla="*/ 16 w 22"/>
                            <a:gd name="T43" fmla="*/ 13 h 19"/>
                            <a:gd name="T44" fmla="*/ 18 w 22"/>
                            <a:gd name="T45" fmla="*/ 12 h 19"/>
                            <a:gd name="T46" fmla="*/ 19 w 22"/>
                            <a:gd name="T47" fmla="*/ 9 h 19"/>
                            <a:gd name="T48" fmla="*/ 20 w 22"/>
                            <a:gd name="T49" fmla="*/ 7 h 19"/>
                            <a:gd name="T50" fmla="*/ 20 w 22"/>
                            <a:gd name="T51" fmla="*/ 7 h 19"/>
                            <a:gd name="T52" fmla="*/ 19 w 22"/>
                            <a:gd name="T53" fmla="*/ 5 h 19"/>
                            <a:gd name="T54" fmla="*/ 19 w 22"/>
                            <a:gd name="T55" fmla="*/ 4 h 19"/>
                            <a:gd name="T56" fmla="*/ 17 w 22"/>
                            <a:gd name="T57" fmla="*/ 2 h 19"/>
                            <a:gd name="T58" fmla="*/ 16 w 22"/>
                            <a:gd name="T59" fmla="*/ 2 h 19"/>
                            <a:gd name="T60" fmla="*/ 14 w 22"/>
                            <a:gd name="T61" fmla="*/ 2 h 19"/>
                            <a:gd name="T62" fmla="*/ 13 w 22"/>
                            <a:gd name="T63" fmla="*/ 2 h 19"/>
                            <a:gd name="T64" fmla="*/ 13 w 22"/>
                            <a:gd name="T65" fmla="*/ 0 h 1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2"/>
                            <a:gd name="T100" fmla="*/ 0 h 19"/>
                            <a:gd name="T101" fmla="*/ 22 w 22"/>
                            <a:gd name="T102" fmla="*/ 19 h 1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2" h="19">
                              <a:moveTo>
                                <a:pt x="13" y="0"/>
                              </a:moveTo>
                              <a:lnTo>
                                <a:pt x="12" y="2"/>
                              </a:lnTo>
                              <a:lnTo>
                                <a:pt x="10" y="2"/>
                              </a:lnTo>
                              <a:lnTo>
                                <a:pt x="8" y="2"/>
                              </a:lnTo>
                              <a:lnTo>
                                <a:pt x="6" y="4"/>
                              </a:lnTo>
                              <a:lnTo>
                                <a:pt x="5" y="4"/>
                              </a:lnTo>
                              <a:lnTo>
                                <a:pt x="4" y="4"/>
                              </a:lnTo>
                              <a:lnTo>
                                <a:pt x="2" y="6"/>
                              </a:lnTo>
                              <a:lnTo>
                                <a:pt x="1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1" y="16"/>
                              </a:lnTo>
                              <a:lnTo>
                                <a:pt x="1" y="17"/>
                              </a:lnTo>
                              <a:lnTo>
                                <a:pt x="2" y="17"/>
                              </a:lnTo>
                              <a:lnTo>
                                <a:pt x="4" y="17"/>
                              </a:lnTo>
                              <a:lnTo>
                                <a:pt x="4" y="18"/>
                              </a:lnTo>
                              <a:lnTo>
                                <a:pt x="6" y="18"/>
                              </a:lnTo>
                              <a:lnTo>
                                <a:pt x="8" y="18"/>
                              </a:lnTo>
                              <a:lnTo>
                                <a:pt x="10" y="18"/>
                              </a:lnTo>
                              <a:lnTo>
                                <a:pt x="11" y="16"/>
                              </a:lnTo>
                              <a:lnTo>
                                <a:pt x="13" y="16"/>
                              </a:lnTo>
                              <a:lnTo>
                                <a:pt x="15" y="16"/>
                              </a:lnTo>
                              <a:lnTo>
                                <a:pt x="16" y="15"/>
                              </a:lnTo>
                              <a:lnTo>
                                <a:pt x="16" y="13"/>
                              </a:lnTo>
                              <a:lnTo>
                                <a:pt x="18" y="12"/>
                              </a:lnTo>
                              <a:lnTo>
                                <a:pt x="19" y="10"/>
                              </a:lnTo>
                              <a:lnTo>
                                <a:pt x="19" y="9"/>
                              </a:lnTo>
                              <a:lnTo>
                                <a:pt x="21" y="7"/>
                              </a:lnTo>
                              <a:lnTo>
                                <a:pt x="20" y="7"/>
                              </a:lnTo>
                              <a:lnTo>
                                <a:pt x="20" y="5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9" y="2"/>
                              </a:lnTo>
                              <a:lnTo>
                                <a:pt x="17" y="2"/>
                              </a:lnTo>
                              <a:lnTo>
                                <a:pt x="16" y="2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0" name="Freeform 3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4" y="2301"/>
                          <a:ext cx="85" cy="84"/>
                        </a:xfrm>
                        <a:custGeom>
                          <a:avLst/>
                          <a:gdLst>
                            <a:gd name="T0" fmla="*/ 81 w 85"/>
                            <a:gd name="T1" fmla="*/ 24 h 84"/>
                            <a:gd name="T2" fmla="*/ 82 w 85"/>
                            <a:gd name="T3" fmla="*/ 29 h 84"/>
                            <a:gd name="T4" fmla="*/ 84 w 85"/>
                            <a:gd name="T5" fmla="*/ 30 h 84"/>
                            <a:gd name="T6" fmla="*/ 83 w 85"/>
                            <a:gd name="T7" fmla="*/ 34 h 84"/>
                            <a:gd name="T8" fmla="*/ 83 w 85"/>
                            <a:gd name="T9" fmla="*/ 37 h 84"/>
                            <a:gd name="T10" fmla="*/ 81 w 85"/>
                            <a:gd name="T11" fmla="*/ 41 h 84"/>
                            <a:gd name="T12" fmla="*/ 81 w 85"/>
                            <a:gd name="T13" fmla="*/ 47 h 84"/>
                            <a:gd name="T14" fmla="*/ 80 w 85"/>
                            <a:gd name="T15" fmla="*/ 52 h 84"/>
                            <a:gd name="T16" fmla="*/ 77 w 85"/>
                            <a:gd name="T17" fmla="*/ 57 h 84"/>
                            <a:gd name="T18" fmla="*/ 74 w 85"/>
                            <a:gd name="T19" fmla="*/ 64 h 84"/>
                            <a:gd name="T20" fmla="*/ 70 w 85"/>
                            <a:gd name="T21" fmla="*/ 69 h 84"/>
                            <a:gd name="T22" fmla="*/ 64 w 85"/>
                            <a:gd name="T23" fmla="*/ 74 h 84"/>
                            <a:gd name="T24" fmla="*/ 58 w 85"/>
                            <a:gd name="T25" fmla="*/ 78 h 84"/>
                            <a:gd name="T26" fmla="*/ 51 w 85"/>
                            <a:gd name="T27" fmla="*/ 81 h 84"/>
                            <a:gd name="T28" fmla="*/ 43 w 85"/>
                            <a:gd name="T29" fmla="*/ 83 h 84"/>
                            <a:gd name="T30" fmla="*/ 32 w 85"/>
                            <a:gd name="T31" fmla="*/ 83 h 84"/>
                            <a:gd name="T32" fmla="*/ 22 w 85"/>
                            <a:gd name="T33" fmla="*/ 82 h 84"/>
                            <a:gd name="T34" fmla="*/ 13 w 85"/>
                            <a:gd name="T35" fmla="*/ 78 h 84"/>
                            <a:gd name="T36" fmla="*/ 8 w 85"/>
                            <a:gd name="T37" fmla="*/ 72 h 84"/>
                            <a:gd name="T38" fmla="*/ 2 w 85"/>
                            <a:gd name="T39" fmla="*/ 68 h 84"/>
                            <a:gd name="T40" fmla="*/ 0 w 85"/>
                            <a:gd name="T41" fmla="*/ 64 h 84"/>
                            <a:gd name="T42" fmla="*/ 0 w 85"/>
                            <a:gd name="T43" fmla="*/ 64 h 84"/>
                            <a:gd name="T44" fmla="*/ 3 w 85"/>
                            <a:gd name="T45" fmla="*/ 65 h 84"/>
                            <a:gd name="T46" fmla="*/ 7 w 85"/>
                            <a:gd name="T47" fmla="*/ 68 h 84"/>
                            <a:gd name="T48" fmla="*/ 16 w 85"/>
                            <a:gd name="T49" fmla="*/ 69 h 84"/>
                            <a:gd name="T50" fmla="*/ 24 w 85"/>
                            <a:gd name="T51" fmla="*/ 70 h 84"/>
                            <a:gd name="T52" fmla="*/ 35 w 85"/>
                            <a:gd name="T53" fmla="*/ 69 h 84"/>
                            <a:gd name="T54" fmla="*/ 40 w 85"/>
                            <a:gd name="T55" fmla="*/ 69 h 84"/>
                            <a:gd name="T56" fmla="*/ 47 w 85"/>
                            <a:gd name="T57" fmla="*/ 65 h 84"/>
                            <a:gd name="T58" fmla="*/ 51 w 85"/>
                            <a:gd name="T59" fmla="*/ 64 h 84"/>
                            <a:gd name="T60" fmla="*/ 56 w 85"/>
                            <a:gd name="T61" fmla="*/ 60 h 84"/>
                            <a:gd name="T62" fmla="*/ 60 w 85"/>
                            <a:gd name="T63" fmla="*/ 56 h 84"/>
                            <a:gd name="T64" fmla="*/ 63 w 85"/>
                            <a:gd name="T65" fmla="*/ 53 h 84"/>
                            <a:gd name="T66" fmla="*/ 66 w 85"/>
                            <a:gd name="T67" fmla="*/ 49 h 84"/>
                            <a:gd name="T68" fmla="*/ 70 w 85"/>
                            <a:gd name="T69" fmla="*/ 43 h 84"/>
                            <a:gd name="T70" fmla="*/ 70 w 85"/>
                            <a:gd name="T71" fmla="*/ 38 h 84"/>
                            <a:gd name="T72" fmla="*/ 72 w 85"/>
                            <a:gd name="T73" fmla="*/ 33 h 84"/>
                            <a:gd name="T74" fmla="*/ 72 w 85"/>
                            <a:gd name="T75" fmla="*/ 27 h 84"/>
                            <a:gd name="T76" fmla="*/ 71 w 85"/>
                            <a:gd name="T77" fmla="*/ 22 h 84"/>
                            <a:gd name="T78" fmla="*/ 69 w 85"/>
                            <a:gd name="T79" fmla="*/ 16 h 84"/>
                            <a:gd name="T80" fmla="*/ 67 w 85"/>
                            <a:gd name="T81" fmla="*/ 9 h 84"/>
                            <a:gd name="T82" fmla="*/ 65 w 85"/>
                            <a:gd name="T83" fmla="*/ 4 h 84"/>
                            <a:gd name="T84" fmla="*/ 65 w 85"/>
                            <a:gd name="T85" fmla="*/ 0 h 84"/>
                            <a:gd name="T86" fmla="*/ 65 w 85"/>
                            <a:gd name="T87" fmla="*/ 2 h 84"/>
                            <a:gd name="T88" fmla="*/ 69 w 85"/>
                            <a:gd name="T89" fmla="*/ 5 h 84"/>
                            <a:gd name="T90" fmla="*/ 72 w 85"/>
                            <a:gd name="T91" fmla="*/ 9 h 84"/>
                            <a:gd name="T92" fmla="*/ 76 w 85"/>
                            <a:gd name="T93" fmla="*/ 14 h 84"/>
                            <a:gd name="T94" fmla="*/ 79 w 85"/>
                            <a:gd name="T95" fmla="*/ 19 h 84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4"/>
                            <a:gd name="T146" fmla="*/ 85 w 85"/>
                            <a:gd name="T147" fmla="*/ 84 h 84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4">
                              <a:moveTo>
                                <a:pt x="80" y="20"/>
                              </a:moveTo>
                              <a:lnTo>
                                <a:pt x="80" y="22"/>
                              </a:lnTo>
                              <a:lnTo>
                                <a:pt x="81" y="24"/>
                              </a:lnTo>
                              <a:lnTo>
                                <a:pt x="81" y="26"/>
                              </a:lnTo>
                              <a:lnTo>
                                <a:pt x="82" y="27"/>
                              </a:lnTo>
                              <a:lnTo>
                                <a:pt x="82" y="29"/>
                              </a:lnTo>
                              <a:lnTo>
                                <a:pt x="82" y="30"/>
                              </a:lnTo>
                              <a:lnTo>
                                <a:pt x="84" y="30"/>
                              </a:lnTo>
                              <a:lnTo>
                                <a:pt x="83" y="31"/>
                              </a:lnTo>
                              <a:lnTo>
                                <a:pt x="83" y="32"/>
                              </a:lnTo>
                              <a:lnTo>
                                <a:pt x="83" y="34"/>
                              </a:lnTo>
                              <a:lnTo>
                                <a:pt x="83" y="35"/>
                              </a:lnTo>
                              <a:lnTo>
                                <a:pt x="83" y="37"/>
                              </a:lnTo>
                              <a:lnTo>
                                <a:pt x="83" y="38"/>
                              </a:lnTo>
                              <a:lnTo>
                                <a:pt x="83" y="40"/>
                              </a:lnTo>
                              <a:lnTo>
                                <a:pt x="81" y="41"/>
                              </a:lnTo>
                              <a:lnTo>
                                <a:pt x="81" y="43"/>
                              </a:lnTo>
                              <a:lnTo>
                                <a:pt x="81" y="45"/>
                              </a:lnTo>
                              <a:lnTo>
                                <a:pt x="81" y="47"/>
                              </a:lnTo>
                              <a:lnTo>
                                <a:pt x="80" y="49"/>
                              </a:lnTo>
                              <a:lnTo>
                                <a:pt x="80" y="50"/>
                              </a:lnTo>
                              <a:lnTo>
                                <a:pt x="80" y="52"/>
                              </a:lnTo>
                              <a:lnTo>
                                <a:pt x="80" y="53"/>
                              </a:lnTo>
                              <a:lnTo>
                                <a:pt x="78" y="56"/>
                              </a:lnTo>
                              <a:lnTo>
                                <a:pt x="77" y="57"/>
                              </a:lnTo>
                              <a:lnTo>
                                <a:pt x="76" y="59"/>
                              </a:lnTo>
                              <a:lnTo>
                                <a:pt x="76" y="61"/>
                              </a:lnTo>
                              <a:lnTo>
                                <a:pt x="74" y="64"/>
                              </a:lnTo>
                              <a:lnTo>
                                <a:pt x="72" y="65"/>
                              </a:lnTo>
                              <a:lnTo>
                                <a:pt x="70" y="67"/>
                              </a:lnTo>
                              <a:lnTo>
                                <a:pt x="70" y="69"/>
                              </a:lnTo>
                              <a:lnTo>
                                <a:pt x="68" y="70"/>
                              </a:lnTo>
                              <a:lnTo>
                                <a:pt x="66" y="72"/>
                              </a:lnTo>
                              <a:lnTo>
                                <a:pt x="64" y="74"/>
                              </a:lnTo>
                              <a:lnTo>
                                <a:pt x="63" y="75"/>
                              </a:lnTo>
                              <a:lnTo>
                                <a:pt x="60" y="77"/>
                              </a:lnTo>
                              <a:lnTo>
                                <a:pt x="58" y="78"/>
                              </a:lnTo>
                              <a:lnTo>
                                <a:pt x="56" y="80"/>
                              </a:lnTo>
                              <a:lnTo>
                                <a:pt x="54" y="80"/>
                              </a:lnTo>
                              <a:lnTo>
                                <a:pt x="51" y="81"/>
                              </a:lnTo>
                              <a:lnTo>
                                <a:pt x="48" y="81"/>
                              </a:lnTo>
                              <a:lnTo>
                                <a:pt x="45" y="83"/>
                              </a:lnTo>
                              <a:lnTo>
                                <a:pt x="43" y="83"/>
                              </a:lnTo>
                              <a:lnTo>
                                <a:pt x="39" y="83"/>
                              </a:lnTo>
                              <a:lnTo>
                                <a:pt x="36" y="83"/>
                              </a:lnTo>
                              <a:lnTo>
                                <a:pt x="32" y="83"/>
                              </a:lnTo>
                              <a:lnTo>
                                <a:pt x="29" y="83"/>
                              </a:lnTo>
                              <a:lnTo>
                                <a:pt x="26" y="83"/>
                              </a:lnTo>
                              <a:lnTo>
                                <a:pt x="22" y="82"/>
                              </a:lnTo>
                              <a:lnTo>
                                <a:pt x="19" y="81"/>
                              </a:lnTo>
                              <a:lnTo>
                                <a:pt x="17" y="80"/>
                              </a:lnTo>
                              <a:lnTo>
                                <a:pt x="13" y="78"/>
                              </a:lnTo>
                              <a:lnTo>
                                <a:pt x="12" y="76"/>
                              </a:lnTo>
                              <a:lnTo>
                                <a:pt x="10" y="74"/>
                              </a:lnTo>
                              <a:lnTo>
                                <a:pt x="8" y="72"/>
                              </a:lnTo>
                              <a:lnTo>
                                <a:pt x="5" y="71"/>
                              </a:lnTo>
                              <a:lnTo>
                                <a:pt x="4" y="69"/>
                              </a:lnTo>
                              <a:lnTo>
                                <a:pt x="2" y="68"/>
                              </a:lnTo>
                              <a:lnTo>
                                <a:pt x="1" y="66"/>
                              </a:lnTo>
                              <a:lnTo>
                                <a:pt x="0" y="65"/>
                              </a:lnTo>
                              <a:lnTo>
                                <a:pt x="0" y="64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4"/>
                              </a:lnTo>
                              <a:lnTo>
                                <a:pt x="1" y="65"/>
                              </a:lnTo>
                              <a:lnTo>
                                <a:pt x="3" y="65"/>
                              </a:lnTo>
                              <a:lnTo>
                                <a:pt x="4" y="66"/>
                              </a:lnTo>
                              <a:lnTo>
                                <a:pt x="5" y="66"/>
                              </a:lnTo>
                              <a:lnTo>
                                <a:pt x="7" y="68"/>
                              </a:lnTo>
                              <a:lnTo>
                                <a:pt x="11" y="68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2" y="70"/>
                              </a:lnTo>
                              <a:lnTo>
                                <a:pt x="24" y="70"/>
                              </a:lnTo>
                              <a:lnTo>
                                <a:pt x="28" y="70"/>
                              </a:lnTo>
                              <a:lnTo>
                                <a:pt x="31" y="70"/>
                              </a:lnTo>
                              <a:lnTo>
                                <a:pt x="35" y="69"/>
                              </a:lnTo>
                              <a:lnTo>
                                <a:pt x="36" y="69"/>
                              </a:lnTo>
                              <a:lnTo>
                                <a:pt x="39" y="69"/>
                              </a:lnTo>
                              <a:lnTo>
                                <a:pt x="40" y="69"/>
                              </a:lnTo>
                              <a:lnTo>
                                <a:pt x="44" y="67"/>
                              </a:lnTo>
                              <a:lnTo>
                                <a:pt x="45" y="67"/>
                              </a:lnTo>
                              <a:lnTo>
                                <a:pt x="47" y="65"/>
                              </a:lnTo>
                              <a:lnTo>
                                <a:pt x="49" y="65"/>
                              </a:lnTo>
                              <a:lnTo>
                                <a:pt x="51" y="64"/>
                              </a:lnTo>
                              <a:lnTo>
                                <a:pt x="53" y="62"/>
                              </a:lnTo>
                              <a:lnTo>
                                <a:pt x="54" y="62"/>
                              </a:lnTo>
                              <a:lnTo>
                                <a:pt x="56" y="60"/>
                              </a:lnTo>
                              <a:lnTo>
                                <a:pt x="58" y="58"/>
                              </a:lnTo>
                              <a:lnTo>
                                <a:pt x="60" y="56"/>
                              </a:lnTo>
                              <a:lnTo>
                                <a:pt x="61" y="54"/>
                              </a:lnTo>
                              <a:lnTo>
                                <a:pt x="63" y="53"/>
                              </a:lnTo>
                              <a:lnTo>
                                <a:pt x="64" y="51"/>
                              </a:lnTo>
                              <a:lnTo>
                                <a:pt x="66" y="50"/>
                              </a:lnTo>
                              <a:lnTo>
                                <a:pt x="66" y="49"/>
                              </a:lnTo>
                              <a:lnTo>
                                <a:pt x="68" y="47"/>
                              </a:lnTo>
                              <a:lnTo>
                                <a:pt x="68" y="45"/>
                              </a:lnTo>
                              <a:lnTo>
                                <a:pt x="70" y="43"/>
                              </a:lnTo>
                              <a:lnTo>
                                <a:pt x="70" y="41"/>
                              </a:lnTo>
                              <a:lnTo>
                                <a:pt x="70" y="40"/>
                              </a:lnTo>
                              <a:lnTo>
                                <a:pt x="70" y="38"/>
                              </a:lnTo>
                              <a:lnTo>
                                <a:pt x="72" y="36"/>
                              </a:lnTo>
                              <a:lnTo>
                                <a:pt x="72" y="34"/>
                              </a:lnTo>
                              <a:lnTo>
                                <a:pt x="72" y="33"/>
                              </a:lnTo>
                              <a:lnTo>
                                <a:pt x="72" y="31"/>
                              </a:lnTo>
                              <a:lnTo>
                                <a:pt x="73" y="27"/>
                              </a:lnTo>
                              <a:lnTo>
                                <a:pt x="72" y="27"/>
                              </a:lnTo>
                              <a:lnTo>
                                <a:pt x="72" y="26"/>
                              </a:lnTo>
                              <a:lnTo>
                                <a:pt x="71" y="24"/>
                              </a:lnTo>
                              <a:lnTo>
                                <a:pt x="71" y="22"/>
                              </a:lnTo>
                              <a:lnTo>
                                <a:pt x="69" y="21"/>
                              </a:lnTo>
                              <a:lnTo>
                                <a:pt x="69" y="18"/>
                              </a:lnTo>
                              <a:lnTo>
                                <a:pt x="69" y="16"/>
                              </a:lnTo>
                              <a:lnTo>
                                <a:pt x="69" y="13"/>
                              </a:lnTo>
                              <a:lnTo>
                                <a:pt x="67" y="11"/>
                              </a:lnTo>
                              <a:lnTo>
                                <a:pt x="67" y="9"/>
                              </a:lnTo>
                              <a:lnTo>
                                <a:pt x="66" y="8"/>
                              </a:lnTo>
                              <a:lnTo>
                                <a:pt x="66" y="5"/>
                              </a:lnTo>
                              <a:lnTo>
                                <a:pt x="65" y="4"/>
                              </a:lnTo>
                              <a:lnTo>
                                <a:pt x="65" y="2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5" y="2"/>
                              </a:lnTo>
                              <a:lnTo>
                                <a:pt x="67" y="2"/>
                              </a:lnTo>
                              <a:lnTo>
                                <a:pt x="67" y="4"/>
                              </a:lnTo>
                              <a:lnTo>
                                <a:pt x="69" y="5"/>
                              </a:lnTo>
                              <a:lnTo>
                                <a:pt x="70" y="7"/>
                              </a:lnTo>
                              <a:lnTo>
                                <a:pt x="72" y="7"/>
                              </a:lnTo>
                              <a:lnTo>
                                <a:pt x="72" y="9"/>
                              </a:lnTo>
                              <a:lnTo>
                                <a:pt x="73" y="11"/>
                              </a:lnTo>
                              <a:lnTo>
                                <a:pt x="74" y="13"/>
                              </a:lnTo>
                              <a:lnTo>
                                <a:pt x="76" y="14"/>
                              </a:lnTo>
                              <a:lnTo>
                                <a:pt x="76" y="15"/>
                              </a:lnTo>
                              <a:lnTo>
                                <a:pt x="78" y="17"/>
                              </a:lnTo>
                              <a:lnTo>
                                <a:pt x="79" y="19"/>
                              </a:lnTo>
                              <a:lnTo>
                                <a:pt x="80" y="20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1" name="Freeform 3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6" y="2306"/>
                          <a:ext cx="31" cy="26"/>
                        </a:xfrm>
                        <a:custGeom>
                          <a:avLst/>
                          <a:gdLst>
                            <a:gd name="T0" fmla="*/ 17 w 31"/>
                            <a:gd name="T1" fmla="*/ 12 h 26"/>
                            <a:gd name="T2" fmla="*/ 17 w 31"/>
                            <a:gd name="T3" fmla="*/ 12 h 26"/>
                            <a:gd name="T4" fmla="*/ 30 w 31"/>
                            <a:gd name="T5" fmla="*/ 7 h 26"/>
                            <a:gd name="T6" fmla="*/ 16 w 31"/>
                            <a:gd name="T7" fmla="*/ 9 h 26"/>
                            <a:gd name="T8" fmla="*/ 11 w 31"/>
                            <a:gd name="T9" fmla="*/ 0 h 26"/>
                            <a:gd name="T10" fmla="*/ 13 w 31"/>
                            <a:gd name="T11" fmla="*/ 10 h 26"/>
                            <a:gd name="T12" fmla="*/ 0 w 31"/>
                            <a:gd name="T13" fmla="*/ 15 h 26"/>
                            <a:gd name="T14" fmla="*/ 14 w 31"/>
                            <a:gd name="T15" fmla="*/ 13 h 26"/>
                            <a:gd name="T16" fmla="*/ 18 w 31"/>
                            <a:gd name="T17" fmla="*/ 25 h 26"/>
                            <a:gd name="T18" fmla="*/ 17 w 31"/>
                            <a:gd name="T19" fmla="*/ 12 h 26"/>
                            <a:gd name="T20" fmla="*/ 17 w 31"/>
                            <a:gd name="T21" fmla="*/ 12 h 2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6"/>
                            <a:gd name="T35" fmla="*/ 31 w 31"/>
                            <a:gd name="T36" fmla="*/ 26 h 2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6">
                              <a:moveTo>
                                <a:pt x="17" y="12"/>
                              </a:moveTo>
                              <a:lnTo>
                                <a:pt x="17" y="12"/>
                              </a:lnTo>
                              <a:lnTo>
                                <a:pt x="30" y="7"/>
                              </a:lnTo>
                              <a:lnTo>
                                <a:pt x="16" y="9"/>
                              </a:lnTo>
                              <a:lnTo>
                                <a:pt x="11" y="0"/>
                              </a:lnTo>
                              <a:lnTo>
                                <a:pt x="13" y="10"/>
                              </a:lnTo>
                              <a:lnTo>
                                <a:pt x="0" y="15"/>
                              </a:lnTo>
                              <a:lnTo>
                                <a:pt x="14" y="13"/>
                              </a:lnTo>
                              <a:lnTo>
                                <a:pt x="18" y="25"/>
                              </a:lnTo>
                              <a:lnTo>
                                <a:pt x="17" y="12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62" name="Freeform 3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5" y="2301"/>
                          <a:ext cx="35" cy="36"/>
                        </a:xfrm>
                        <a:custGeom>
                          <a:avLst/>
                          <a:gdLst>
                            <a:gd name="T0" fmla="*/ 16 w 35"/>
                            <a:gd name="T1" fmla="*/ 16 h 36"/>
                            <a:gd name="T2" fmla="*/ 27 w 35"/>
                            <a:gd name="T3" fmla="*/ 0 h 36"/>
                            <a:gd name="T4" fmla="*/ 18 w 35"/>
                            <a:gd name="T5" fmla="*/ 17 h 36"/>
                            <a:gd name="T6" fmla="*/ 34 w 35"/>
                            <a:gd name="T7" fmla="*/ 28 h 36"/>
                            <a:gd name="T8" fmla="*/ 17 w 35"/>
                            <a:gd name="T9" fmla="*/ 20 h 36"/>
                            <a:gd name="T10" fmla="*/ 7 w 35"/>
                            <a:gd name="T11" fmla="*/ 35 h 36"/>
                            <a:gd name="T12" fmla="*/ 15 w 35"/>
                            <a:gd name="T13" fmla="*/ 19 h 36"/>
                            <a:gd name="T14" fmla="*/ 0 w 35"/>
                            <a:gd name="T15" fmla="*/ 10 h 36"/>
                            <a:gd name="T16" fmla="*/ 16 w 35"/>
                            <a:gd name="T17" fmla="*/ 16 h 36"/>
                            <a:gd name="T18" fmla="*/ 16 w 35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5"/>
                            <a:gd name="T31" fmla="*/ 0 h 36"/>
                            <a:gd name="T32" fmla="*/ 35 w 35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5" h="36">
                              <a:moveTo>
                                <a:pt x="16" y="16"/>
                              </a:moveTo>
                              <a:lnTo>
                                <a:pt x="27" y="0"/>
                              </a:lnTo>
                              <a:lnTo>
                                <a:pt x="18" y="17"/>
                              </a:lnTo>
                              <a:lnTo>
                                <a:pt x="34" y="28"/>
                              </a:lnTo>
                              <a:lnTo>
                                <a:pt x="17" y="20"/>
                              </a:lnTo>
                              <a:lnTo>
                                <a:pt x="7" y="35"/>
                              </a:lnTo>
                              <a:lnTo>
                                <a:pt x="15" y="19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48" name="Group 30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6" y="2122"/>
                        <a:ext cx="86" cy="80"/>
                        <a:chOff x="656" y="2405"/>
                        <a:chExt cx="94" cy="91"/>
                      </a:xfrm>
                    </p:grpSpPr>
                    <p:sp>
                      <p:nvSpPr>
                        <p:cNvPr id="149" name="Oval 3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6" y="2405"/>
                          <a:ext cx="94" cy="91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Freeform 3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" y="2408"/>
                          <a:ext cx="63" cy="60"/>
                        </a:xfrm>
                        <a:custGeom>
                          <a:avLst/>
                          <a:gdLst>
                            <a:gd name="T0" fmla="*/ 35 w 63"/>
                            <a:gd name="T1" fmla="*/ 2 h 60"/>
                            <a:gd name="T2" fmla="*/ 27 w 63"/>
                            <a:gd name="T3" fmla="*/ 3 h 60"/>
                            <a:gd name="T4" fmla="*/ 20 w 63"/>
                            <a:gd name="T5" fmla="*/ 6 h 60"/>
                            <a:gd name="T6" fmla="*/ 13 w 63"/>
                            <a:gd name="T7" fmla="*/ 11 h 60"/>
                            <a:gd name="T8" fmla="*/ 8 w 63"/>
                            <a:gd name="T9" fmla="*/ 16 h 60"/>
                            <a:gd name="T10" fmla="*/ 4 w 63"/>
                            <a:gd name="T11" fmla="*/ 22 h 60"/>
                            <a:gd name="T12" fmla="*/ 1 w 63"/>
                            <a:gd name="T13" fmla="*/ 30 h 60"/>
                            <a:gd name="T14" fmla="*/ 0 w 63"/>
                            <a:gd name="T15" fmla="*/ 37 h 60"/>
                            <a:gd name="T16" fmla="*/ 0 w 63"/>
                            <a:gd name="T17" fmla="*/ 45 h 60"/>
                            <a:gd name="T18" fmla="*/ 2 w 63"/>
                            <a:gd name="T19" fmla="*/ 51 h 60"/>
                            <a:gd name="T20" fmla="*/ 6 w 63"/>
                            <a:gd name="T21" fmla="*/ 54 h 60"/>
                            <a:gd name="T22" fmla="*/ 10 w 63"/>
                            <a:gd name="T23" fmla="*/ 58 h 60"/>
                            <a:gd name="T24" fmla="*/ 15 w 63"/>
                            <a:gd name="T25" fmla="*/ 59 h 60"/>
                            <a:gd name="T26" fmla="*/ 20 w 63"/>
                            <a:gd name="T27" fmla="*/ 59 h 60"/>
                            <a:gd name="T28" fmla="*/ 26 w 63"/>
                            <a:gd name="T29" fmla="*/ 59 h 60"/>
                            <a:gd name="T30" fmla="*/ 30 w 63"/>
                            <a:gd name="T31" fmla="*/ 59 h 60"/>
                            <a:gd name="T32" fmla="*/ 35 w 63"/>
                            <a:gd name="T33" fmla="*/ 58 h 60"/>
                            <a:gd name="T34" fmla="*/ 38 w 63"/>
                            <a:gd name="T35" fmla="*/ 58 h 60"/>
                            <a:gd name="T36" fmla="*/ 44 w 63"/>
                            <a:gd name="T37" fmla="*/ 54 h 60"/>
                            <a:gd name="T38" fmla="*/ 47 w 63"/>
                            <a:gd name="T39" fmla="*/ 51 h 60"/>
                            <a:gd name="T40" fmla="*/ 52 w 63"/>
                            <a:gd name="T41" fmla="*/ 47 h 60"/>
                            <a:gd name="T42" fmla="*/ 56 w 63"/>
                            <a:gd name="T43" fmla="*/ 43 h 60"/>
                            <a:gd name="T44" fmla="*/ 57 w 63"/>
                            <a:gd name="T45" fmla="*/ 38 h 60"/>
                            <a:gd name="T46" fmla="*/ 60 w 63"/>
                            <a:gd name="T47" fmla="*/ 31 h 60"/>
                            <a:gd name="T48" fmla="*/ 62 w 63"/>
                            <a:gd name="T49" fmla="*/ 26 h 60"/>
                            <a:gd name="T50" fmla="*/ 62 w 63"/>
                            <a:gd name="T51" fmla="*/ 19 h 60"/>
                            <a:gd name="T52" fmla="*/ 60 w 63"/>
                            <a:gd name="T53" fmla="*/ 14 h 60"/>
                            <a:gd name="T54" fmla="*/ 59 w 63"/>
                            <a:gd name="T55" fmla="*/ 10 h 60"/>
                            <a:gd name="T56" fmla="*/ 57 w 63"/>
                            <a:gd name="T57" fmla="*/ 6 h 60"/>
                            <a:gd name="T58" fmla="*/ 53 w 63"/>
                            <a:gd name="T59" fmla="*/ 3 h 60"/>
                            <a:gd name="T60" fmla="*/ 48 w 63"/>
                            <a:gd name="T61" fmla="*/ 2 h 60"/>
                            <a:gd name="T62" fmla="*/ 43 w 63"/>
                            <a:gd name="T63" fmla="*/ 1 h 60"/>
                            <a:gd name="T64" fmla="*/ 41 w 63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60"/>
                            <a:gd name="T101" fmla="*/ 63 w 63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60">
                              <a:moveTo>
                                <a:pt x="41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3"/>
                              </a:lnTo>
                              <a:lnTo>
                                <a:pt x="24" y="4"/>
                              </a:lnTo>
                              <a:lnTo>
                                <a:pt x="20" y="6"/>
                              </a:lnTo>
                              <a:lnTo>
                                <a:pt x="16" y="8"/>
                              </a:lnTo>
                              <a:lnTo>
                                <a:pt x="13" y="11"/>
                              </a:lnTo>
                              <a:lnTo>
                                <a:pt x="11" y="12"/>
                              </a:lnTo>
                              <a:lnTo>
                                <a:pt x="8" y="16"/>
                              </a:lnTo>
                              <a:lnTo>
                                <a:pt x="6" y="19"/>
                              </a:lnTo>
                              <a:lnTo>
                                <a:pt x="4" y="22"/>
                              </a:lnTo>
                              <a:lnTo>
                                <a:pt x="3" y="25"/>
                              </a:lnTo>
                              <a:lnTo>
                                <a:pt x="1" y="30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5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4" y="53"/>
                              </a:lnTo>
                              <a:lnTo>
                                <a:pt x="6" y="54"/>
                              </a:lnTo>
                              <a:lnTo>
                                <a:pt x="8" y="56"/>
                              </a:lnTo>
                              <a:lnTo>
                                <a:pt x="10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9" y="59"/>
                              </a:lnTo>
                              <a:lnTo>
                                <a:pt x="20" y="59"/>
                              </a:lnTo>
                              <a:lnTo>
                                <a:pt x="24" y="59"/>
                              </a:lnTo>
                              <a:lnTo>
                                <a:pt x="26" y="59"/>
                              </a:lnTo>
                              <a:lnTo>
                                <a:pt x="28" y="59"/>
                              </a:lnTo>
                              <a:lnTo>
                                <a:pt x="30" y="59"/>
                              </a:lnTo>
                              <a:lnTo>
                                <a:pt x="33" y="58"/>
                              </a:lnTo>
                              <a:lnTo>
                                <a:pt x="35" y="58"/>
                              </a:lnTo>
                              <a:lnTo>
                                <a:pt x="36" y="58"/>
                              </a:lnTo>
                              <a:lnTo>
                                <a:pt x="38" y="58"/>
                              </a:lnTo>
                              <a:lnTo>
                                <a:pt x="42" y="56"/>
                              </a:lnTo>
                              <a:lnTo>
                                <a:pt x="44" y="54"/>
                              </a:lnTo>
                              <a:lnTo>
                                <a:pt x="46" y="53"/>
                              </a:lnTo>
                              <a:lnTo>
                                <a:pt x="47" y="51"/>
                              </a:lnTo>
                              <a:lnTo>
                                <a:pt x="51" y="48"/>
                              </a:lnTo>
                              <a:lnTo>
                                <a:pt x="52" y="47"/>
                              </a:lnTo>
                              <a:lnTo>
                                <a:pt x="54" y="45"/>
                              </a:lnTo>
                              <a:lnTo>
                                <a:pt x="56" y="43"/>
                              </a:lnTo>
                              <a:lnTo>
                                <a:pt x="57" y="40"/>
                              </a:lnTo>
                              <a:lnTo>
                                <a:pt x="57" y="38"/>
                              </a:lnTo>
                              <a:lnTo>
                                <a:pt x="59" y="34"/>
                              </a:lnTo>
                              <a:lnTo>
                                <a:pt x="60" y="31"/>
                              </a:lnTo>
                              <a:lnTo>
                                <a:pt x="62" y="27"/>
                              </a:lnTo>
                              <a:lnTo>
                                <a:pt x="62" y="26"/>
                              </a:lnTo>
                              <a:lnTo>
                                <a:pt x="62" y="22"/>
                              </a:lnTo>
                              <a:lnTo>
                                <a:pt x="62" y="19"/>
                              </a:lnTo>
                              <a:lnTo>
                                <a:pt x="62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9" y="10"/>
                              </a:lnTo>
                              <a:lnTo>
                                <a:pt x="59" y="7"/>
                              </a:lnTo>
                              <a:lnTo>
                                <a:pt x="57" y="6"/>
                              </a:lnTo>
                              <a:lnTo>
                                <a:pt x="55" y="5"/>
                              </a:lnTo>
                              <a:lnTo>
                                <a:pt x="53" y="3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1"/>
                              </a:lnTo>
                              <a:lnTo>
                                <a:pt x="43" y="1"/>
                              </a:lnTo>
                              <a:lnTo>
                                <a:pt x="41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2" y="2408"/>
                          <a:ext cx="44" cy="43"/>
                        </a:xfrm>
                        <a:custGeom>
                          <a:avLst/>
                          <a:gdLst>
                            <a:gd name="T0" fmla="*/ 25 w 44"/>
                            <a:gd name="T1" fmla="*/ 2 h 43"/>
                            <a:gd name="T2" fmla="*/ 18 w 44"/>
                            <a:gd name="T3" fmla="*/ 4 h 43"/>
                            <a:gd name="T4" fmla="*/ 12 w 44"/>
                            <a:gd name="T5" fmla="*/ 6 h 43"/>
                            <a:gd name="T6" fmla="*/ 9 w 44"/>
                            <a:gd name="T7" fmla="*/ 9 h 43"/>
                            <a:gd name="T8" fmla="*/ 5 w 44"/>
                            <a:gd name="T9" fmla="*/ 12 h 43"/>
                            <a:gd name="T10" fmla="*/ 2 w 44"/>
                            <a:gd name="T11" fmla="*/ 16 h 43"/>
                            <a:gd name="T12" fmla="*/ 0 w 44"/>
                            <a:gd name="T13" fmla="*/ 22 h 43"/>
                            <a:gd name="T14" fmla="*/ 0 w 44"/>
                            <a:gd name="T15" fmla="*/ 27 h 43"/>
                            <a:gd name="T16" fmla="*/ 0 w 44"/>
                            <a:gd name="T17" fmla="*/ 32 h 43"/>
                            <a:gd name="T18" fmla="*/ 0 w 44"/>
                            <a:gd name="T19" fmla="*/ 36 h 43"/>
                            <a:gd name="T20" fmla="*/ 4 w 44"/>
                            <a:gd name="T21" fmla="*/ 39 h 43"/>
                            <a:gd name="T22" fmla="*/ 7 w 44"/>
                            <a:gd name="T23" fmla="*/ 41 h 43"/>
                            <a:gd name="T24" fmla="*/ 11 w 44"/>
                            <a:gd name="T25" fmla="*/ 42 h 43"/>
                            <a:gd name="T26" fmla="*/ 14 w 44"/>
                            <a:gd name="T27" fmla="*/ 42 h 43"/>
                            <a:gd name="T28" fmla="*/ 17 w 44"/>
                            <a:gd name="T29" fmla="*/ 42 h 43"/>
                            <a:gd name="T30" fmla="*/ 21 w 44"/>
                            <a:gd name="T31" fmla="*/ 42 h 43"/>
                            <a:gd name="T32" fmla="*/ 23 w 44"/>
                            <a:gd name="T33" fmla="*/ 40 h 43"/>
                            <a:gd name="T34" fmla="*/ 26 w 44"/>
                            <a:gd name="T35" fmla="*/ 40 h 43"/>
                            <a:gd name="T36" fmla="*/ 29 w 44"/>
                            <a:gd name="T37" fmla="*/ 39 h 43"/>
                            <a:gd name="T38" fmla="*/ 32 w 44"/>
                            <a:gd name="T39" fmla="*/ 36 h 43"/>
                            <a:gd name="T40" fmla="*/ 34 w 44"/>
                            <a:gd name="T41" fmla="*/ 34 h 43"/>
                            <a:gd name="T42" fmla="*/ 38 w 44"/>
                            <a:gd name="T43" fmla="*/ 30 h 43"/>
                            <a:gd name="T44" fmla="*/ 40 w 44"/>
                            <a:gd name="T45" fmla="*/ 27 h 43"/>
                            <a:gd name="T46" fmla="*/ 42 w 44"/>
                            <a:gd name="T47" fmla="*/ 22 h 43"/>
                            <a:gd name="T48" fmla="*/ 43 w 44"/>
                            <a:gd name="T49" fmla="*/ 17 h 43"/>
                            <a:gd name="T50" fmla="*/ 43 w 44"/>
                            <a:gd name="T51" fmla="*/ 13 h 43"/>
                            <a:gd name="T52" fmla="*/ 41 w 44"/>
                            <a:gd name="T53" fmla="*/ 11 h 43"/>
                            <a:gd name="T54" fmla="*/ 40 w 44"/>
                            <a:gd name="T55" fmla="*/ 8 h 43"/>
                            <a:gd name="T56" fmla="*/ 39 w 44"/>
                            <a:gd name="T57" fmla="*/ 6 h 43"/>
                            <a:gd name="T58" fmla="*/ 36 w 44"/>
                            <a:gd name="T59" fmla="*/ 4 h 43"/>
                            <a:gd name="T60" fmla="*/ 33 w 44"/>
                            <a:gd name="T61" fmla="*/ 2 h 43"/>
                            <a:gd name="T62" fmla="*/ 29 w 44"/>
                            <a:gd name="T63" fmla="*/ 2 h 43"/>
                            <a:gd name="T64" fmla="*/ 28 w 44"/>
                            <a:gd name="T65" fmla="*/ 0 h 43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43"/>
                            <a:gd name="T101" fmla="*/ 44 w 44"/>
                            <a:gd name="T102" fmla="*/ 43 h 43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43">
                              <a:moveTo>
                                <a:pt x="28" y="0"/>
                              </a:moveTo>
                              <a:lnTo>
                                <a:pt x="25" y="2"/>
                              </a:lnTo>
                              <a:lnTo>
                                <a:pt x="21" y="2"/>
                              </a:lnTo>
                              <a:lnTo>
                                <a:pt x="18" y="4"/>
                              </a:lnTo>
                              <a:lnTo>
                                <a:pt x="16" y="4"/>
                              </a:lnTo>
                              <a:lnTo>
                                <a:pt x="12" y="6"/>
                              </a:lnTo>
                              <a:lnTo>
                                <a:pt x="11" y="7"/>
                              </a:lnTo>
                              <a:lnTo>
                                <a:pt x="9" y="9"/>
                              </a:lnTo>
                              <a:lnTo>
                                <a:pt x="7" y="10"/>
                              </a:lnTo>
                              <a:lnTo>
                                <a:pt x="5" y="12"/>
                              </a:lnTo>
                              <a:lnTo>
                                <a:pt x="4" y="14"/>
                              </a:lnTo>
                              <a:lnTo>
                                <a:pt x="2" y="16"/>
                              </a:lnTo>
                              <a:lnTo>
                                <a:pt x="2" y="18"/>
                              </a:lnTo>
                              <a:lnTo>
                                <a:pt x="0" y="22"/>
                              </a:lnTo>
                              <a:lnTo>
                                <a:pt x="0" y="24"/>
                              </a:lnTo>
                              <a:lnTo>
                                <a:pt x="0" y="27"/>
                              </a:lnTo>
                              <a:lnTo>
                                <a:pt x="0" y="28"/>
                              </a:lnTo>
                              <a:lnTo>
                                <a:pt x="0" y="32"/>
                              </a:lnTo>
                              <a:lnTo>
                                <a:pt x="0" y="34"/>
                              </a:lnTo>
                              <a:lnTo>
                                <a:pt x="0" y="36"/>
                              </a:lnTo>
                              <a:lnTo>
                                <a:pt x="2" y="37"/>
                              </a:lnTo>
                              <a:lnTo>
                                <a:pt x="4" y="39"/>
                              </a:lnTo>
                              <a:lnTo>
                                <a:pt x="5" y="40"/>
                              </a:lnTo>
                              <a:lnTo>
                                <a:pt x="7" y="41"/>
                              </a:lnTo>
                              <a:lnTo>
                                <a:pt x="9" y="41"/>
                              </a:lnTo>
                              <a:lnTo>
                                <a:pt x="11" y="42"/>
                              </a:lnTo>
                              <a:lnTo>
                                <a:pt x="12" y="42"/>
                              </a:lnTo>
                              <a:lnTo>
                                <a:pt x="14" y="42"/>
                              </a:lnTo>
                              <a:lnTo>
                                <a:pt x="16" y="42"/>
                              </a:lnTo>
                              <a:lnTo>
                                <a:pt x="17" y="42"/>
                              </a:lnTo>
                              <a:lnTo>
                                <a:pt x="19" y="42"/>
                              </a:lnTo>
                              <a:lnTo>
                                <a:pt x="21" y="42"/>
                              </a:lnTo>
                              <a:lnTo>
                                <a:pt x="23" y="40"/>
                              </a:lnTo>
                              <a:lnTo>
                                <a:pt x="24" y="40"/>
                              </a:lnTo>
                              <a:lnTo>
                                <a:pt x="26" y="40"/>
                              </a:lnTo>
                              <a:lnTo>
                                <a:pt x="28" y="39"/>
                              </a:lnTo>
                              <a:lnTo>
                                <a:pt x="29" y="39"/>
                              </a:lnTo>
                              <a:lnTo>
                                <a:pt x="31" y="37"/>
                              </a:lnTo>
                              <a:lnTo>
                                <a:pt x="32" y="36"/>
                              </a:lnTo>
                              <a:lnTo>
                                <a:pt x="34" y="34"/>
                              </a:lnTo>
                              <a:lnTo>
                                <a:pt x="36" y="32"/>
                              </a:lnTo>
                              <a:lnTo>
                                <a:pt x="38" y="30"/>
                              </a:lnTo>
                              <a:lnTo>
                                <a:pt x="40" y="28"/>
                              </a:lnTo>
                              <a:lnTo>
                                <a:pt x="40" y="27"/>
                              </a:lnTo>
                              <a:lnTo>
                                <a:pt x="42" y="24"/>
                              </a:lnTo>
                              <a:lnTo>
                                <a:pt x="42" y="22"/>
                              </a:lnTo>
                              <a:lnTo>
                                <a:pt x="43" y="19"/>
                              </a:lnTo>
                              <a:lnTo>
                                <a:pt x="43" y="17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1" y="11"/>
                              </a:lnTo>
                              <a:lnTo>
                                <a:pt x="41" y="10"/>
                              </a:lnTo>
                              <a:lnTo>
                                <a:pt x="40" y="8"/>
                              </a:lnTo>
                              <a:lnTo>
                                <a:pt x="40" y="6"/>
                              </a:lnTo>
                              <a:lnTo>
                                <a:pt x="39" y="6"/>
                              </a:lnTo>
                              <a:lnTo>
                                <a:pt x="37" y="4"/>
                              </a:lnTo>
                              <a:lnTo>
                                <a:pt x="36" y="4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1" y="2"/>
                              </a:lnTo>
                              <a:lnTo>
                                <a:pt x="29" y="2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3" y="2421"/>
                          <a:ext cx="20" cy="19"/>
                        </a:xfrm>
                        <a:custGeom>
                          <a:avLst/>
                          <a:gdLst>
                            <a:gd name="T0" fmla="*/ 11 w 20"/>
                            <a:gd name="T1" fmla="*/ 2 h 19"/>
                            <a:gd name="T2" fmla="*/ 7 w 20"/>
                            <a:gd name="T3" fmla="*/ 2 h 19"/>
                            <a:gd name="T4" fmla="*/ 5 w 20"/>
                            <a:gd name="T5" fmla="*/ 3 h 19"/>
                            <a:gd name="T6" fmla="*/ 2 w 20"/>
                            <a:gd name="T7" fmla="*/ 4 h 19"/>
                            <a:gd name="T8" fmla="*/ 1 w 20"/>
                            <a:gd name="T9" fmla="*/ 6 h 19"/>
                            <a:gd name="T10" fmla="*/ 0 w 20"/>
                            <a:gd name="T11" fmla="*/ 8 h 19"/>
                            <a:gd name="T12" fmla="*/ 0 w 20"/>
                            <a:gd name="T13" fmla="*/ 10 h 19"/>
                            <a:gd name="T14" fmla="*/ 0 w 20"/>
                            <a:gd name="T15" fmla="*/ 12 h 19"/>
                            <a:gd name="T16" fmla="*/ 0 w 20"/>
                            <a:gd name="T17" fmla="*/ 14 h 19"/>
                            <a:gd name="T18" fmla="*/ 0 w 20"/>
                            <a:gd name="T19" fmla="*/ 16 h 19"/>
                            <a:gd name="T20" fmla="*/ 0 w 20"/>
                            <a:gd name="T21" fmla="*/ 17 h 19"/>
                            <a:gd name="T22" fmla="*/ 1 w 20"/>
                            <a:gd name="T23" fmla="*/ 17 h 19"/>
                            <a:gd name="T24" fmla="*/ 3 w 20"/>
                            <a:gd name="T25" fmla="*/ 18 h 19"/>
                            <a:gd name="T26" fmla="*/ 5 w 20"/>
                            <a:gd name="T27" fmla="*/ 18 h 19"/>
                            <a:gd name="T28" fmla="*/ 7 w 20"/>
                            <a:gd name="T29" fmla="*/ 18 h 19"/>
                            <a:gd name="T30" fmla="*/ 8 w 20"/>
                            <a:gd name="T31" fmla="*/ 18 h 19"/>
                            <a:gd name="T32" fmla="*/ 10 w 20"/>
                            <a:gd name="T33" fmla="*/ 17 h 19"/>
                            <a:gd name="T34" fmla="*/ 10 w 20"/>
                            <a:gd name="T35" fmla="*/ 17 h 19"/>
                            <a:gd name="T36" fmla="*/ 12 w 20"/>
                            <a:gd name="T37" fmla="*/ 17 h 19"/>
                            <a:gd name="T38" fmla="*/ 14 w 20"/>
                            <a:gd name="T39" fmla="*/ 17 h 19"/>
                            <a:gd name="T40" fmla="*/ 16 w 20"/>
                            <a:gd name="T41" fmla="*/ 15 h 19"/>
                            <a:gd name="T42" fmla="*/ 16 w 20"/>
                            <a:gd name="T43" fmla="*/ 14 h 19"/>
                            <a:gd name="T44" fmla="*/ 17 w 20"/>
                            <a:gd name="T45" fmla="*/ 12 h 19"/>
                            <a:gd name="T46" fmla="*/ 17 w 20"/>
                            <a:gd name="T47" fmla="*/ 9 h 19"/>
                            <a:gd name="T48" fmla="*/ 18 w 20"/>
                            <a:gd name="T49" fmla="*/ 8 h 19"/>
                            <a:gd name="T50" fmla="*/ 18 w 20"/>
                            <a:gd name="T51" fmla="*/ 7 h 19"/>
                            <a:gd name="T52" fmla="*/ 18 w 20"/>
                            <a:gd name="T53" fmla="*/ 5 h 19"/>
                            <a:gd name="T54" fmla="*/ 18 w 20"/>
                            <a:gd name="T55" fmla="*/ 4 h 19"/>
                            <a:gd name="T56" fmla="*/ 16 w 20"/>
                            <a:gd name="T57" fmla="*/ 2 h 19"/>
                            <a:gd name="T58" fmla="*/ 15 w 20"/>
                            <a:gd name="T59" fmla="*/ 2 h 19"/>
                            <a:gd name="T60" fmla="*/ 13 w 20"/>
                            <a:gd name="T61" fmla="*/ 2 h 19"/>
                            <a:gd name="T62" fmla="*/ 13 w 20"/>
                            <a:gd name="T63" fmla="*/ 2 h 19"/>
                            <a:gd name="T64" fmla="*/ 13 w 20"/>
                            <a:gd name="T65" fmla="*/ 0 h 1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0"/>
                            <a:gd name="T100" fmla="*/ 0 h 19"/>
                            <a:gd name="T101" fmla="*/ 20 w 20"/>
                            <a:gd name="T102" fmla="*/ 19 h 1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0" h="19">
                              <a:moveTo>
                                <a:pt x="13" y="0"/>
                              </a:moveTo>
                              <a:lnTo>
                                <a:pt x="11" y="2"/>
                              </a:lnTo>
                              <a:lnTo>
                                <a:pt x="9" y="2"/>
                              </a:lnTo>
                              <a:lnTo>
                                <a:pt x="7" y="2"/>
                              </a:lnTo>
                              <a:lnTo>
                                <a:pt x="5" y="3"/>
                              </a:lnTo>
                              <a:lnTo>
                                <a:pt x="4" y="3"/>
                              </a:lnTo>
                              <a:lnTo>
                                <a:pt x="2" y="4"/>
                              </a:lnTo>
                              <a:lnTo>
                                <a:pt x="1" y="6"/>
                              </a:lnTo>
                              <a:lnTo>
                                <a:pt x="0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0" y="17"/>
                              </a:lnTo>
                              <a:lnTo>
                                <a:pt x="1" y="17"/>
                              </a:lnTo>
                              <a:lnTo>
                                <a:pt x="3" y="17"/>
                              </a:lnTo>
                              <a:lnTo>
                                <a:pt x="3" y="18"/>
                              </a:lnTo>
                              <a:lnTo>
                                <a:pt x="5" y="18"/>
                              </a:lnTo>
                              <a:lnTo>
                                <a:pt x="7" y="18"/>
                              </a:lnTo>
                              <a:lnTo>
                                <a:pt x="8" y="18"/>
                              </a:lnTo>
                              <a:lnTo>
                                <a:pt x="10" y="17"/>
                              </a:lnTo>
                              <a:lnTo>
                                <a:pt x="12" y="17"/>
                              </a:lnTo>
                              <a:lnTo>
                                <a:pt x="14" y="17"/>
                              </a:lnTo>
                              <a:lnTo>
                                <a:pt x="16" y="15"/>
                              </a:lnTo>
                              <a:lnTo>
                                <a:pt x="16" y="14"/>
                              </a:lnTo>
                              <a:lnTo>
                                <a:pt x="17" y="12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9" y="8"/>
                              </a:lnTo>
                              <a:lnTo>
                                <a:pt x="18" y="8"/>
                              </a:lnTo>
                              <a:lnTo>
                                <a:pt x="18" y="7"/>
                              </a:lnTo>
                              <a:lnTo>
                                <a:pt x="18" y="5"/>
                              </a:lnTo>
                              <a:lnTo>
                                <a:pt x="18" y="4"/>
                              </a:lnTo>
                              <a:lnTo>
                                <a:pt x="18" y="2"/>
                              </a:lnTo>
                              <a:lnTo>
                                <a:pt x="16" y="2"/>
                              </a:lnTo>
                              <a:lnTo>
                                <a:pt x="15" y="2"/>
                              </a:lnTo>
                              <a:lnTo>
                                <a:pt x="13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4" y="2413"/>
                          <a:ext cx="84" cy="83"/>
                        </a:xfrm>
                        <a:custGeom>
                          <a:avLst/>
                          <a:gdLst>
                            <a:gd name="T0" fmla="*/ 81 w 84"/>
                            <a:gd name="T1" fmla="*/ 23 h 83"/>
                            <a:gd name="T2" fmla="*/ 82 w 84"/>
                            <a:gd name="T3" fmla="*/ 27 h 83"/>
                            <a:gd name="T4" fmla="*/ 83 w 84"/>
                            <a:gd name="T5" fmla="*/ 29 h 83"/>
                            <a:gd name="T6" fmla="*/ 82 w 84"/>
                            <a:gd name="T7" fmla="*/ 32 h 83"/>
                            <a:gd name="T8" fmla="*/ 82 w 84"/>
                            <a:gd name="T9" fmla="*/ 35 h 83"/>
                            <a:gd name="T10" fmla="*/ 80 w 84"/>
                            <a:gd name="T11" fmla="*/ 40 h 83"/>
                            <a:gd name="T12" fmla="*/ 80 w 84"/>
                            <a:gd name="T13" fmla="*/ 45 h 83"/>
                            <a:gd name="T14" fmla="*/ 79 w 84"/>
                            <a:gd name="T15" fmla="*/ 51 h 83"/>
                            <a:gd name="T16" fmla="*/ 78 w 84"/>
                            <a:gd name="T17" fmla="*/ 57 h 83"/>
                            <a:gd name="T18" fmla="*/ 74 w 84"/>
                            <a:gd name="T19" fmla="*/ 62 h 83"/>
                            <a:gd name="T20" fmla="*/ 69 w 84"/>
                            <a:gd name="T21" fmla="*/ 68 h 83"/>
                            <a:gd name="T22" fmla="*/ 64 w 84"/>
                            <a:gd name="T23" fmla="*/ 73 h 83"/>
                            <a:gd name="T24" fmla="*/ 58 w 84"/>
                            <a:gd name="T25" fmla="*/ 76 h 83"/>
                            <a:gd name="T26" fmla="*/ 51 w 84"/>
                            <a:gd name="T27" fmla="*/ 80 h 83"/>
                            <a:gd name="T28" fmla="*/ 43 w 84"/>
                            <a:gd name="T29" fmla="*/ 81 h 83"/>
                            <a:gd name="T30" fmla="*/ 32 w 84"/>
                            <a:gd name="T31" fmla="*/ 82 h 83"/>
                            <a:gd name="T32" fmla="*/ 22 w 84"/>
                            <a:gd name="T33" fmla="*/ 81 h 83"/>
                            <a:gd name="T34" fmla="*/ 13 w 84"/>
                            <a:gd name="T35" fmla="*/ 77 h 83"/>
                            <a:gd name="T36" fmla="*/ 8 w 84"/>
                            <a:gd name="T37" fmla="*/ 72 h 83"/>
                            <a:gd name="T38" fmla="*/ 2 w 84"/>
                            <a:gd name="T39" fmla="*/ 67 h 83"/>
                            <a:gd name="T40" fmla="*/ 0 w 84"/>
                            <a:gd name="T41" fmla="*/ 62 h 83"/>
                            <a:gd name="T42" fmla="*/ 0 w 84"/>
                            <a:gd name="T43" fmla="*/ 62 h 83"/>
                            <a:gd name="T44" fmla="*/ 3 w 84"/>
                            <a:gd name="T45" fmla="*/ 64 h 83"/>
                            <a:gd name="T46" fmla="*/ 7 w 84"/>
                            <a:gd name="T47" fmla="*/ 67 h 83"/>
                            <a:gd name="T48" fmla="*/ 16 w 84"/>
                            <a:gd name="T49" fmla="*/ 69 h 83"/>
                            <a:gd name="T50" fmla="*/ 24 w 84"/>
                            <a:gd name="T51" fmla="*/ 70 h 83"/>
                            <a:gd name="T52" fmla="*/ 35 w 84"/>
                            <a:gd name="T53" fmla="*/ 68 h 83"/>
                            <a:gd name="T54" fmla="*/ 41 w 84"/>
                            <a:gd name="T55" fmla="*/ 68 h 83"/>
                            <a:gd name="T56" fmla="*/ 46 w 84"/>
                            <a:gd name="T57" fmla="*/ 64 h 83"/>
                            <a:gd name="T58" fmla="*/ 50 w 84"/>
                            <a:gd name="T59" fmla="*/ 62 h 83"/>
                            <a:gd name="T60" fmla="*/ 56 w 84"/>
                            <a:gd name="T61" fmla="*/ 59 h 83"/>
                            <a:gd name="T62" fmla="*/ 60 w 84"/>
                            <a:gd name="T63" fmla="*/ 56 h 83"/>
                            <a:gd name="T64" fmla="*/ 63 w 84"/>
                            <a:gd name="T65" fmla="*/ 52 h 83"/>
                            <a:gd name="T66" fmla="*/ 65 w 84"/>
                            <a:gd name="T67" fmla="*/ 48 h 83"/>
                            <a:gd name="T68" fmla="*/ 69 w 84"/>
                            <a:gd name="T69" fmla="*/ 42 h 83"/>
                            <a:gd name="T70" fmla="*/ 69 w 84"/>
                            <a:gd name="T71" fmla="*/ 37 h 83"/>
                            <a:gd name="T72" fmla="*/ 71 w 84"/>
                            <a:gd name="T73" fmla="*/ 32 h 83"/>
                            <a:gd name="T74" fmla="*/ 71 w 84"/>
                            <a:gd name="T75" fmla="*/ 26 h 83"/>
                            <a:gd name="T76" fmla="*/ 70 w 84"/>
                            <a:gd name="T77" fmla="*/ 22 h 83"/>
                            <a:gd name="T78" fmla="*/ 69 w 84"/>
                            <a:gd name="T79" fmla="*/ 16 h 83"/>
                            <a:gd name="T80" fmla="*/ 67 w 84"/>
                            <a:gd name="T81" fmla="*/ 8 h 83"/>
                            <a:gd name="T82" fmla="*/ 65 w 84"/>
                            <a:gd name="T83" fmla="*/ 3 h 83"/>
                            <a:gd name="T84" fmla="*/ 65 w 84"/>
                            <a:gd name="T85" fmla="*/ 0 h 83"/>
                            <a:gd name="T86" fmla="*/ 65 w 84"/>
                            <a:gd name="T87" fmla="*/ 1 h 83"/>
                            <a:gd name="T88" fmla="*/ 69 w 84"/>
                            <a:gd name="T89" fmla="*/ 4 h 83"/>
                            <a:gd name="T90" fmla="*/ 72 w 84"/>
                            <a:gd name="T91" fmla="*/ 7 h 83"/>
                            <a:gd name="T92" fmla="*/ 76 w 84"/>
                            <a:gd name="T93" fmla="*/ 12 h 83"/>
                            <a:gd name="T94" fmla="*/ 79 w 84"/>
                            <a:gd name="T95" fmla="*/ 17 h 83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4"/>
                            <a:gd name="T145" fmla="*/ 0 h 83"/>
                            <a:gd name="T146" fmla="*/ 84 w 84"/>
                            <a:gd name="T147" fmla="*/ 83 h 83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4" h="83">
                              <a:moveTo>
                                <a:pt x="80" y="19"/>
                              </a:moveTo>
                              <a:lnTo>
                                <a:pt x="80" y="21"/>
                              </a:lnTo>
                              <a:lnTo>
                                <a:pt x="81" y="23"/>
                              </a:lnTo>
                              <a:lnTo>
                                <a:pt x="81" y="25"/>
                              </a:lnTo>
                              <a:lnTo>
                                <a:pt x="82" y="26"/>
                              </a:lnTo>
                              <a:lnTo>
                                <a:pt x="82" y="27"/>
                              </a:lnTo>
                              <a:lnTo>
                                <a:pt x="82" y="29"/>
                              </a:lnTo>
                              <a:lnTo>
                                <a:pt x="83" y="29"/>
                              </a:lnTo>
                              <a:lnTo>
                                <a:pt x="82" y="30"/>
                              </a:lnTo>
                              <a:lnTo>
                                <a:pt x="82" y="32"/>
                              </a:lnTo>
                              <a:lnTo>
                                <a:pt x="82" y="34"/>
                              </a:lnTo>
                              <a:lnTo>
                                <a:pt x="82" y="35"/>
                              </a:lnTo>
                              <a:lnTo>
                                <a:pt x="82" y="37"/>
                              </a:lnTo>
                              <a:lnTo>
                                <a:pt x="82" y="38"/>
                              </a:lnTo>
                              <a:lnTo>
                                <a:pt x="80" y="40"/>
                              </a:lnTo>
                              <a:lnTo>
                                <a:pt x="80" y="42"/>
                              </a:lnTo>
                              <a:lnTo>
                                <a:pt x="80" y="43"/>
                              </a:lnTo>
                              <a:lnTo>
                                <a:pt x="80" y="45"/>
                              </a:lnTo>
                              <a:lnTo>
                                <a:pt x="79" y="47"/>
                              </a:lnTo>
                              <a:lnTo>
                                <a:pt x="79" y="49"/>
                              </a:lnTo>
                              <a:lnTo>
                                <a:pt x="79" y="51"/>
                              </a:lnTo>
                              <a:lnTo>
                                <a:pt x="79" y="52"/>
                              </a:lnTo>
                              <a:lnTo>
                                <a:pt x="78" y="55"/>
                              </a:lnTo>
                              <a:lnTo>
                                <a:pt x="78" y="57"/>
                              </a:lnTo>
                              <a:lnTo>
                                <a:pt x="76" y="58"/>
                              </a:lnTo>
                              <a:lnTo>
                                <a:pt x="76" y="60"/>
                              </a:lnTo>
                              <a:lnTo>
                                <a:pt x="74" y="62"/>
                              </a:lnTo>
                              <a:lnTo>
                                <a:pt x="72" y="64"/>
                              </a:lnTo>
                              <a:lnTo>
                                <a:pt x="70" y="66"/>
                              </a:lnTo>
                              <a:lnTo>
                                <a:pt x="69" y="68"/>
                              </a:lnTo>
                              <a:lnTo>
                                <a:pt x="67" y="70"/>
                              </a:lnTo>
                              <a:lnTo>
                                <a:pt x="66" y="72"/>
                              </a:lnTo>
                              <a:lnTo>
                                <a:pt x="64" y="73"/>
                              </a:lnTo>
                              <a:lnTo>
                                <a:pt x="63" y="73"/>
                              </a:lnTo>
                              <a:lnTo>
                                <a:pt x="60" y="75"/>
                              </a:lnTo>
                              <a:lnTo>
                                <a:pt x="58" y="76"/>
                              </a:lnTo>
                              <a:lnTo>
                                <a:pt x="56" y="78"/>
                              </a:lnTo>
                              <a:lnTo>
                                <a:pt x="54" y="78"/>
                              </a:lnTo>
                              <a:lnTo>
                                <a:pt x="51" y="80"/>
                              </a:lnTo>
                              <a:lnTo>
                                <a:pt x="48" y="80"/>
                              </a:lnTo>
                              <a:lnTo>
                                <a:pt x="45" y="81"/>
                              </a:lnTo>
                              <a:lnTo>
                                <a:pt x="43" y="81"/>
                              </a:lnTo>
                              <a:lnTo>
                                <a:pt x="40" y="82"/>
                              </a:lnTo>
                              <a:lnTo>
                                <a:pt x="36" y="82"/>
                              </a:lnTo>
                              <a:lnTo>
                                <a:pt x="32" y="82"/>
                              </a:lnTo>
                              <a:lnTo>
                                <a:pt x="29" y="81"/>
                              </a:lnTo>
                              <a:lnTo>
                                <a:pt x="26" y="81"/>
                              </a:lnTo>
                              <a:lnTo>
                                <a:pt x="22" y="81"/>
                              </a:lnTo>
                              <a:lnTo>
                                <a:pt x="19" y="80"/>
                              </a:lnTo>
                              <a:lnTo>
                                <a:pt x="17" y="79"/>
                              </a:lnTo>
                              <a:lnTo>
                                <a:pt x="13" y="77"/>
                              </a:lnTo>
                              <a:lnTo>
                                <a:pt x="11" y="75"/>
                              </a:lnTo>
                              <a:lnTo>
                                <a:pt x="10" y="73"/>
                              </a:lnTo>
                              <a:lnTo>
                                <a:pt x="8" y="72"/>
                              </a:lnTo>
                              <a:lnTo>
                                <a:pt x="6" y="70"/>
                              </a:lnTo>
                              <a:lnTo>
                                <a:pt x="4" y="69"/>
                              </a:lnTo>
                              <a:lnTo>
                                <a:pt x="2" y="67"/>
                              </a:lnTo>
                              <a:lnTo>
                                <a:pt x="2" y="65"/>
                              </a:lnTo>
                              <a:lnTo>
                                <a:pt x="0" y="64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2"/>
                              </a:lnTo>
                              <a:lnTo>
                                <a:pt x="1" y="64"/>
                              </a:lnTo>
                              <a:lnTo>
                                <a:pt x="3" y="64"/>
                              </a:lnTo>
                              <a:lnTo>
                                <a:pt x="4" y="65"/>
                              </a:lnTo>
                              <a:lnTo>
                                <a:pt x="6" y="65"/>
                              </a:lnTo>
                              <a:lnTo>
                                <a:pt x="7" y="67"/>
                              </a:lnTo>
                              <a:lnTo>
                                <a:pt x="11" y="67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2" y="70"/>
                              </a:lnTo>
                              <a:lnTo>
                                <a:pt x="24" y="70"/>
                              </a:lnTo>
                              <a:lnTo>
                                <a:pt x="27" y="70"/>
                              </a:lnTo>
                              <a:lnTo>
                                <a:pt x="31" y="70"/>
                              </a:lnTo>
                              <a:lnTo>
                                <a:pt x="35" y="68"/>
                              </a:lnTo>
                              <a:lnTo>
                                <a:pt x="37" y="68"/>
                              </a:lnTo>
                              <a:lnTo>
                                <a:pt x="39" y="68"/>
                              </a:lnTo>
                              <a:lnTo>
                                <a:pt x="41" y="68"/>
                              </a:lnTo>
                              <a:lnTo>
                                <a:pt x="44" y="66"/>
                              </a:lnTo>
                              <a:lnTo>
                                <a:pt x="45" y="66"/>
                              </a:lnTo>
                              <a:lnTo>
                                <a:pt x="46" y="64"/>
                              </a:lnTo>
                              <a:lnTo>
                                <a:pt x="48" y="64"/>
                              </a:lnTo>
                              <a:lnTo>
                                <a:pt x="50" y="62"/>
                              </a:lnTo>
                              <a:lnTo>
                                <a:pt x="52" y="61"/>
                              </a:lnTo>
                              <a:lnTo>
                                <a:pt x="54" y="61"/>
                              </a:lnTo>
                              <a:lnTo>
                                <a:pt x="56" y="59"/>
                              </a:lnTo>
                              <a:lnTo>
                                <a:pt x="58" y="57"/>
                              </a:lnTo>
                              <a:lnTo>
                                <a:pt x="60" y="56"/>
                              </a:lnTo>
                              <a:lnTo>
                                <a:pt x="61" y="54"/>
                              </a:lnTo>
                              <a:lnTo>
                                <a:pt x="63" y="52"/>
                              </a:lnTo>
                              <a:lnTo>
                                <a:pt x="63" y="51"/>
                              </a:lnTo>
                              <a:lnTo>
                                <a:pt x="65" y="49"/>
                              </a:lnTo>
                              <a:lnTo>
                                <a:pt x="65" y="48"/>
                              </a:lnTo>
                              <a:lnTo>
                                <a:pt x="67" y="46"/>
                              </a:lnTo>
                              <a:lnTo>
                                <a:pt x="67" y="44"/>
                              </a:lnTo>
                              <a:lnTo>
                                <a:pt x="69" y="42"/>
                              </a:lnTo>
                              <a:lnTo>
                                <a:pt x="69" y="41"/>
                              </a:lnTo>
                              <a:lnTo>
                                <a:pt x="69" y="39"/>
                              </a:lnTo>
                              <a:lnTo>
                                <a:pt x="69" y="37"/>
                              </a:lnTo>
                              <a:lnTo>
                                <a:pt x="71" y="35"/>
                              </a:lnTo>
                              <a:lnTo>
                                <a:pt x="71" y="33"/>
                              </a:lnTo>
                              <a:lnTo>
                                <a:pt x="71" y="32"/>
                              </a:lnTo>
                              <a:lnTo>
                                <a:pt x="71" y="30"/>
                              </a:lnTo>
                              <a:lnTo>
                                <a:pt x="72" y="26"/>
                              </a:lnTo>
                              <a:lnTo>
                                <a:pt x="71" y="26"/>
                              </a:lnTo>
                              <a:lnTo>
                                <a:pt x="71" y="25"/>
                              </a:lnTo>
                              <a:lnTo>
                                <a:pt x="70" y="23"/>
                              </a:lnTo>
                              <a:lnTo>
                                <a:pt x="70" y="22"/>
                              </a:lnTo>
                              <a:lnTo>
                                <a:pt x="69" y="20"/>
                              </a:lnTo>
                              <a:lnTo>
                                <a:pt x="69" y="17"/>
                              </a:lnTo>
                              <a:lnTo>
                                <a:pt x="69" y="16"/>
                              </a:lnTo>
                              <a:lnTo>
                                <a:pt x="69" y="12"/>
                              </a:lnTo>
                              <a:lnTo>
                                <a:pt x="67" y="10"/>
                              </a:lnTo>
                              <a:lnTo>
                                <a:pt x="67" y="8"/>
                              </a:lnTo>
                              <a:lnTo>
                                <a:pt x="66" y="7"/>
                              </a:lnTo>
                              <a:lnTo>
                                <a:pt x="66" y="4"/>
                              </a:lnTo>
                              <a:lnTo>
                                <a:pt x="65" y="3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7" y="1"/>
                              </a:lnTo>
                              <a:lnTo>
                                <a:pt x="67" y="3"/>
                              </a:lnTo>
                              <a:lnTo>
                                <a:pt x="69" y="4"/>
                              </a:lnTo>
                              <a:lnTo>
                                <a:pt x="70" y="6"/>
                              </a:lnTo>
                              <a:lnTo>
                                <a:pt x="72" y="6"/>
                              </a:lnTo>
                              <a:lnTo>
                                <a:pt x="72" y="7"/>
                              </a:lnTo>
                              <a:lnTo>
                                <a:pt x="74" y="9"/>
                              </a:lnTo>
                              <a:lnTo>
                                <a:pt x="75" y="11"/>
                              </a:lnTo>
                              <a:lnTo>
                                <a:pt x="76" y="12"/>
                              </a:lnTo>
                              <a:lnTo>
                                <a:pt x="76" y="14"/>
                              </a:lnTo>
                              <a:lnTo>
                                <a:pt x="78" y="16"/>
                              </a:lnTo>
                              <a:lnTo>
                                <a:pt x="79" y="17"/>
                              </a:lnTo>
                              <a:lnTo>
                                <a:pt x="80" y="19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2418"/>
                          <a:ext cx="31" cy="25"/>
                        </a:xfrm>
                        <a:custGeom>
                          <a:avLst/>
                          <a:gdLst>
                            <a:gd name="T0" fmla="*/ 17 w 31"/>
                            <a:gd name="T1" fmla="*/ 11 h 25"/>
                            <a:gd name="T2" fmla="*/ 17 w 31"/>
                            <a:gd name="T3" fmla="*/ 11 h 25"/>
                            <a:gd name="T4" fmla="*/ 30 w 31"/>
                            <a:gd name="T5" fmla="*/ 6 h 25"/>
                            <a:gd name="T6" fmla="*/ 16 w 31"/>
                            <a:gd name="T7" fmla="*/ 8 h 25"/>
                            <a:gd name="T8" fmla="*/ 11 w 31"/>
                            <a:gd name="T9" fmla="*/ 0 h 25"/>
                            <a:gd name="T10" fmla="*/ 13 w 31"/>
                            <a:gd name="T11" fmla="*/ 9 h 25"/>
                            <a:gd name="T12" fmla="*/ 0 w 31"/>
                            <a:gd name="T13" fmla="*/ 14 h 25"/>
                            <a:gd name="T14" fmla="*/ 14 w 31"/>
                            <a:gd name="T15" fmla="*/ 12 h 25"/>
                            <a:gd name="T16" fmla="*/ 19 w 31"/>
                            <a:gd name="T17" fmla="*/ 24 h 25"/>
                            <a:gd name="T18" fmla="*/ 17 w 31"/>
                            <a:gd name="T19" fmla="*/ 11 h 25"/>
                            <a:gd name="T20" fmla="*/ 17 w 31"/>
                            <a:gd name="T21" fmla="*/ 11 h 2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5"/>
                            <a:gd name="T35" fmla="*/ 31 w 31"/>
                            <a:gd name="T36" fmla="*/ 25 h 2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5">
                              <a:moveTo>
                                <a:pt x="17" y="11"/>
                              </a:moveTo>
                              <a:lnTo>
                                <a:pt x="17" y="11"/>
                              </a:lnTo>
                              <a:lnTo>
                                <a:pt x="30" y="6"/>
                              </a:lnTo>
                              <a:lnTo>
                                <a:pt x="16" y="8"/>
                              </a:lnTo>
                              <a:lnTo>
                                <a:pt x="11" y="0"/>
                              </a:lnTo>
                              <a:lnTo>
                                <a:pt x="13" y="9"/>
                              </a:lnTo>
                              <a:lnTo>
                                <a:pt x="0" y="14"/>
                              </a:lnTo>
                              <a:lnTo>
                                <a:pt x="14" y="12"/>
                              </a:lnTo>
                              <a:lnTo>
                                <a:pt x="19" y="24"/>
                              </a:lnTo>
                              <a:lnTo>
                                <a:pt x="17" y="11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5" name="Freeform 3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2412"/>
                          <a:ext cx="34" cy="35"/>
                        </a:xfrm>
                        <a:custGeom>
                          <a:avLst/>
                          <a:gdLst>
                            <a:gd name="T0" fmla="*/ 15 w 34"/>
                            <a:gd name="T1" fmla="*/ 16 h 35"/>
                            <a:gd name="T2" fmla="*/ 25 w 34"/>
                            <a:gd name="T3" fmla="*/ 0 h 35"/>
                            <a:gd name="T4" fmla="*/ 17 w 34"/>
                            <a:gd name="T5" fmla="*/ 17 h 35"/>
                            <a:gd name="T6" fmla="*/ 33 w 34"/>
                            <a:gd name="T7" fmla="*/ 28 h 35"/>
                            <a:gd name="T8" fmla="*/ 16 w 34"/>
                            <a:gd name="T9" fmla="*/ 20 h 35"/>
                            <a:gd name="T10" fmla="*/ 7 w 34"/>
                            <a:gd name="T11" fmla="*/ 34 h 35"/>
                            <a:gd name="T12" fmla="*/ 14 w 34"/>
                            <a:gd name="T13" fmla="*/ 19 h 35"/>
                            <a:gd name="T14" fmla="*/ 0 w 34"/>
                            <a:gd name="T15" fmla="*/ 10 h 35"/>
                            <a:gd name="T16" fmla="*/ 15 w 34"/>
                            <a:gd name="T17" fmla="*/ 16 h 35"/>
                            <a:gd name="T18" fmla="*/ 15 w 34"/>
                            <a:gd name="T19" fmla="*/ 16 h 35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5"/>
                            <a:gd name="T32" fmla="*/ 34 w 34"/>
                            <a:gd name="T33" fmla="*/ 35 h 35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5">
                              <a:moveTo>
                                <a:pt x="15" y="16"/>
                              </a:moveTo>
                              <a:lnTo>
                                <a:pt x="25" y="0"/>
                              </a:lnTo>
                              <a:lnTo>
                                <a:pt x="17" y="17"/>
                              </a:lnTo>
                              <a:lnTo>
                                <a:pt x="33" y="28"/>
                              </a:lnTo>
                              <a:lnTo>
                                <a:pt x="16" y="20"/>
                              </a:lnTo>
                              <a:lnTo>
                                <a:pt x="7" y="34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5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  <p:grpSp>
                <p:nvGrpSpPr>
                  <p:cNvPr id="118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2928" y="1776"/>
                    <a:ext cx="398" cy="262"/>
                    <a:chOff x="3659" y="1981"/>
                    <a:chExt cx="398" cy="262"/>
                  </a:xfrm>
                </p:grpSpPr>
                <p:sp>
                  <p:nvSpPr>
                    <p:cNvPr id="119" name="Oval 317"/>
                    <p:cNvSpPr>
                      <a:spLocks noChangeArrowheads="1"/>
                    </p:cNvSpPr>
                    <p:nvPr/>
                  </p:nvSpPr>
                  <p:spPr bwMode="black">
                    <a:xfrm>
                      <a:off x="3774" y="1981"/>
                      <a:ext cx="283" cy="26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CCFF"/>
                        </a:gs>
                        <a:gs pos="100000">
                          <a:srgbClr val="0066FF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 anchor="ctr"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GB" sz="1100" b="1" spc="-150" dirty="0">
                          <a:cs typeface="Tahoma" pitchFamily="34" charset="0"/>
                        </a:rPr>
                        <a:t>C</a:t>
                      </a:r>
                      <a:r>
                        <a:rPr lang="ru-RU" sz="1100" b="1" spc="-150" dirty="0">
                          <a:cs typeface="Tahoma" pitchFamily="34" charset="0"/>
                        </a:rPr>
                        <a:t>а</a:t>
                      </a:r>
                      <a:endParaRPr lang="en-GB" sz="1100" b="1" spc="-150" dirty="0">
                        <a:cs typeface="Tahoma" pitchFamily="34" charset="0"/>
                      </a:endParaRPr>
                    </a:p>
                  </p:txBody>
                </p:sp>
                <p:grpSp>
                  <p:nvGrpSpPr>
                    <p:cNvPr id="120" name="Group 3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9" y="2033"/>
                      <a:ext cx="179" cy="151"/>
                      <a:chOff x="596" y="2024"/>
                      <a:chExt cx="225" cy="206"/>
                    </a:xfrm>
                  </p:grpSpPr>
                  <p:grpSp>
                    <p:nvGrpSpPr>
                      <p:cNvPr id="121" name="Group 3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" y="2056"/>
                        <a:ext cx="183" cy="174"/>
                        <a:chOff x="702" y="2330"/>
                        <a:chExt cx="201" cy="197"/>
                      </a:xfrm>
                    </p:grpSpPr>
                    <p:sp>
                      <p:nvSpPr>
                        <p:cNvPr id="138" name="Oval 3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" y="2330"/>
                          <a:ext cx="201" cy="197"/>
                        </a:xfrm>
                        <a:prstGeom prst="ellipse">
                          <a:avLst/>
                        </a:prstGeom>
                        <a:solidFill>
                          <a:srgbClr val="E100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9" name="Freeform 3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08" y="2336"/>
                          <a:ext cx="126" cy="121"/>
                        </a:xfrm>
                        <a:custGeom>
                          <a:avLst/>
                          <a:gdLst>
                            <a:gd name="T0" fmla="*/ 71 w 126"/>
                            <a:gd name="T1" fmla="*/ 2 h 121"/>
                            <a:gd name="T2" fmla="*/ 54 w 126"/>
                            <a:gd name="T3" fmla="*/ 6 h 121"/>
                            <a:gd name="T4" fmla="*/ 39 w 126"/>
                            <a:gd name="T5" fmla="*/ 12 h 121"/>
                            <a:gd name="T6" fmla="*/ 26 w 126"/>
                            <a:gd name="T7" fmla="*/ 20 h 121"/>
                            <a:gd name="T8" fmla="*/ 16 w 126"/>
                            <a:gd name="T9" fmla="*/ 31 h 121"/>
                            <a:gd name="T10" fmla="*/ 7 w 126"/>
                            <a:gd name="T11" fmla="*/ 44 h 121"/>
                            <a:gd name="T12" fmla="*/ 2 w 126"/>
                            <a:gd name="T13" fmla="*/ 59 h 121"/>
                            <a:gd name="T14" fmla="*/ 0 w 126"/>
                            <a:gd name="T15" fmla="*/ 75 h 121"/>
                            <a:gd name="T16" fmla="*/ 0 w 126"/>
                            <a:gd name="T17" fmla="*/ 90 h 121"/>
                            <a:gd name="T18" fmla="*/ 4 w 126"/>
                            <a:gd name="T19" fmla="*/ 103 h 121"/>
                            <a:gd name="T20" fmla="*/ 11 w 126"/>
                            <a:gd name="T21" fmla="*/ 111 h 121"/>
                            <a:gd name="T22" fmla="*/ 20 w 126"/>
                            <a:gd name="T23" fmla="*/ 117 h 121"/>
                            <a:gd name="T24" fmla="*/ 31 w 126"/>
                            <a:gd name="T25" fmla="*/ 119 h 121"/>
                            <a:gd name="T26" fmla="*/ 42 w 126"/>
                            <a:gd name="T27" fmla="*/ 120 h 121"/>
                            <a:gd name="T28" fmla="*/ 51 w 126"/>
                            <a:gd name="T29" fmla="*/ 120 h 121"/>
                            <a:gd name="T30" fmla="*/ 61 w 126"/>
                            <a:gd name="T31" fmla="*/ 119 h 121"/>
                            <a:gd name="T32" fmla="*/ 69 w 126"/>
                            <a:gd name="T33" fmla="*/ 118 h 121"/>
                            <a:gd name="T34" fmla="*/ 78 w 126"/>
                            <a:gd name="T35" fmla="*/ 115 h 121"/>
                            <a:gd name="T36" fmla="*/ 87 w 126"/>
                            <a:gd name="T37" fmla="*/ 110 h 121"/>
                            <a:gd name="T38" fmla="*/ 96 w 126"/>
                            <a:gd name="T39" fmla="*/ 103 h 121"/>
                            <a:gd name="T40" fmla="*/ 105 w 126"/>
                            <a:gd name="T41" fmla="*/ 96 h 121"/>
                            <a:gd name="T42" fmla="*/ 112 w 126"/>
                            <a:gd name="T43" fmla="*/ 86 h 121"/>
                            <a:gd name="T44" fmla="*/ 117 w 126"/>
                            <a:gd name="T45" fmla="*/ 75 h 121"/>
                            <a:gd name="T46" fmla="*/ 122 w 126"/>
                            <a:gd name="T47" fmla="*/ 62 h 121"/>
                            <a:gd name="T48" fmla="*/ 124 w 126"/>
                            <a:gd name="T49" fmla="*/ 50 h 121"/>
                            <a:gd name="T50" fmla="*/ 124 w 126"/>
                            <a:gd name="T51" fmla="*/ 38 h 121"/>
                            <a:gd name="T52" fmla="*/ 122 w 126"/>
                            <a:gd name="T53" fmla="*/ 29 h 121"/>
                            <a:gd name="T54" fmla="*/ 119 w 126"/>
                            <a:gd name="T55" fmla="*/ 19 h 121"/>
                            <a:gd name="T56" fmla="*/ 113 w 126"/>
                            <a:gd name="T57" fmla="*/ 13 h 121"/>
                            <a:gd name="T58" fmla="*/ 106 w 126"/>
                            <a:gd name="T59" fmla="*/ 7 h 121"/>
                            <a:gd name="T60" fmla="*/ 97 w 126"/>
                            <a:gd name="T61" fmla="*/ 3 h 121"/>
                            <a:gd name="T62" fmla="*/ 86 w 126"/>
                            <a:gd name="T63" fmla="*/ 2 h 121"/>
                            <a:gd name="T64" fmla="*/ 81 w 126"/>
                            <a:gd name="T65" fmla="*/ 0 h 121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26"/>
                            <a:gd name="T100" fmla="*/ 0 h 121"/>
                            <a:gd name="T101" fmla="*/ 126 w 126"/>
                            <a:gd name="T102" fmla="*/ 121 h 121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26" h="121">
                              <a:moveTo>
                                <a:pt x="81" y="0"/>
                              </a:moveTo>
                              <a:lnTo>
                                <a:pt x="71" y="2"/>
                              </a:lnTo>
                              <a:lnTo>
                                <a:pt x="63" y="3"/>
                              </a:lnTo>
                              <a:lnTo>
                                <a:pt x="54" y="6"/>
                              </a:lnTo>
                              <a:lnTo>
                                <a:pt x="47" y="8"/>
                              </a:lnTo>
                              <a:lnTo>
                                <a:pt x="39" y="12"/>
                              </a:lnTo>
                              <a:lnTo>
                                <a:pt x="32" y="15"/>
                              </a:lnTo>
                              <a:lnTo>
                                <a:pt x="26" y="20"/>
                              </a:lnTo>
                              <a:lnTo>
                                <a:pt x="21" y="24"/>
                              </a:lnTo>
                              <a:lnTo>
                                <a:pt x="16" y="31"/>
                              </a:lnTo>
                              <a:lnTo>
                                <a:pt x="11" y="37"/>
                              </a:lnTo>
                              <a:lnTo>
                                <a:pt x="7" y="44"/>
                              </a:lnTo>
                              <a:lnTo>
                                <a:pt x="5" y="50"/>
                              </a:lnTo>
                              <a:lnTo>
                                <a:pt x="2" y="59"/>
                              </a:lnTo>
                              <a:lnTo>
                                <a:pt x="0" y="66"/>
                              </a:lnTo>
                              <a:lnTo>
                                <a:pt x="0" y="75"/>
                              </a:lnTo>
                              <a:lnTo>
                                <a:pt x="0" y="82"/>
                              </a:lnTo>
                              <a:lnTo>
                                <a:pt x="0" y="90"/>
                              </a:lnTo>
                              <a:lnTo>
                                <a:pt x="2" y="97"/>
                              </a:lnTo>
                              <a:lnTo>
                                <a:pt x="4" y="103"/>
                              </a:lnTo>
                              <a:lnTo>
                                <a:pt x="7" y="107"/>
                              </a:lnTo>
                              <a:lnTo>
                                <a:pt x="11" y="111"/>
                              </a:lnTo>
                              <a:lnTo>
                                <a:pt x="15" y="114"/>
                              </a:lnTo>
                              <a:lnTo>
                                <a:pt x="20" y="117"/>
                              </a:lnTo>
                              <a:lnTo>
                                <a:pt x="26" y="118"/>
                              </a:lnTo>
                              <a:lnTo>
                                <a:pt x="31" y="119"/>
                              </a:lnTo>
                              <a:lnTo>
                                <a:pt x="36" y="120"/>
                              </a:lnTo>
                              <a:lnTo>
                                <a:pt x="42" y="120"/>
                              </a:lnTo>
                              <a:lnTo>
                                <a:pt x="47" y="120"/>
                              </a:lnTo>
                              <a:lnTo>
                                <a:pt x="51" y="120"/>
                              </a:lnTo>
                              <a:lnTo>
                                <a:pt x="57" y="119"/>
                              </a:lnTo>
                              <a:lnTo>
                                <a:pt x="61" y="119"/>
                              </a:lnTo>
                              <a:lnTo>
                                <a:pt x="66" y="118"/>
                              </a:lnTo>
                              <a:lnTo>
                                <a:pt x="69" y="118"/>
                              </a:lnTo>
                              <a:lnTo>
                                <a:pt x="74" y="117"/>
                              </a:lnTo>
                              <a:lnTo>
                                <a:pt x="78" y="115"/>
                              </a:lnTo>
                              <a:lnTo>
                                <a:pt x="84" y="112"/>
                              </a:lnTo>
                              <a:lnTo>
                                <a:pt x="87" y="110"/>
                              </a:lnTo>
                              <a:lnTo>
                                <a:pt x="92" y="107"/>
                              </a:lnTo>
                              <a:lnTo>
                                <a:pt x="96" y="103"/>
                              </a:lnTo>
                              <a:lnTo>
                                <a:pt x="101" y="99"/>
                              </a:lnTo>
                              <a:lnTo>
                                <a:pt x="105" y="96"/>
                              </a:lnTo>
                              <a:lnTo>
                                <a:pt x="108" y="91"/>
                              </a:lnTo>
                              <a:lnTo>
                                <a:pt x="112" y="86"/>
                              </a:lnTo>
                              <a:lnTo>
                                <a:pt x="116" y="81"/>
                              </a:lnTo>
                              <a:lnTo>
                                <a:pt x="117" y="75"/>
                              </a:lnTo>
                              <a:lnTo>
                                <a:pt x="120" y="69"/>
                              </a:lnTo>
                              <a:lnTo>
                                <a:pt x="122" y="62"/>
                              </a:lnTo>
                              <a:lnTo>
                                <a:pt x="124" y="55"/>
                              </a:lnTo>
                              <a:lnTo>
                                <a:pt x="124" y="50"/>
                              </a:lnTo>
                              <a:lnTo>
                                <a:pt x="125" y="43"/>
                              </a:lnTo>
                              <a:lnTo>
                                <a:pt x="124" y="38"/>
                              </a:lnTo>
                              <a:lnTo>
                                <a:pt x="124" y="32"/>
                              </a:lnTo>
                              <a:lnTo>
                                <a:pt x="122" y="29"/>
                              </a:lnTo>
                              <a:lnTo>
                                <a:pt x="121" y="23"/>
                              </a:lnTo>
                              <a:lnTo>
                                <a:pt x="119" y="19"/>
                              </a:lnTo>
                              <a:lnTo>
                                <a:pt x="117" y="15"/>
                              </a:lnTo>
                              <a:lnTo>
                                <a:pt x="113" y="13"/>
                              </a:lnTo>
                              <a:lnTo>
                                <a:pt x="110" y="9"/>
                              </a:lnTo>
                              <a:lnTo>
                                <a:pt x="106" y="7"/>
                              </a:lnTo>
                              <a:lnTo>
                                <a:pt x="102" y="4"/>
                              </a:lnTo>
                              <a:lnTo>
                                <a:pt x="97" y="3"/>
                              </a:lnTo>
                              <a:lnTo>
                                <a:pt x="92" y="2"/>
                              </a:lnTo>
                              <a:lnTo>
                                <a:pt x="86" y="2"/>
                              </a:lnTo>
                              <a:lnTo>
                                <a:pt x="81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0" name="Freeform 3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6" y="2342"/>
                          <a:ext cx="101" cy="99"/>
                        </a:xfrm>
                        <a:custGeom>
                          <a:avLst/>
                          <a:gdLst>
                            <a:gd name="T0" fmla="*/ 58 w 101"/>
                            <a:gd name="T1" fmla="*/ 2 h 99"/>
                            <a:gd name="T2" fmla="*/ 43 w 101"/>
                            <a:gd name="T3" fmla="*/ 5 h 99"/>
                            <a:gd name="T4" fmla="*/ 31 w 101"/>
                            <a:gd name="T5" fmla="*/ 10 h 99"/>
                            <a:gd name="T6" fmla="*/ 21 w 101"/>
                            <a:gd name="T7" fmla="*/ 16 h 99"/>
                            <a:gd name="T8" fmla="*/ 12 w 101"/>
                            <a:gd name="T9" fmla="*/ 25 h 99"/>
                            <a:gd name="T10" fmla="*/ 6 w 101"/>
                            <a:gd name="T11" fmla="*/ 36 h 99"/>
                            <a:gd name="T12" fmla="*/ 2 w 101"/>
                            <a:gd name="T13" fmla="*/ 48 h 99"/>
                            <a:gd name="T14" fmla="*/ 0 w 101"/>
                            <a:gd name="T15" fmla="*/ 62 h 99"/>
                            <a:gd name="T16" fmla="*/ 1 w 101"/>
                            <a:gd name="T17" fmla="*/ 74 h 99"/>
                            <a:gd name="T18" fmla="*/ 4 w 101"/>
                            <a:gd name="T19" fmla="*/ 84 h 99"/>
                            <a:gd name="T20" fmla="*/ 9 w 101"/>
                            <a:gd name="T21" fmla="*/ 92 h 99"/>
                            <a:gd name="T22" fmla="*/ 16 w 101"/>
                            <a:gd name="T23" fmla="*/ 96 h 99"/>
                            <a:gd name="T24" fmla="*/ 25 w 101"/>
                            <a:gd name="T25" fmla="*/ 98 h 99"/>
                            <a:gd name="T26" fmla="*/ 33 w 101"/>
                            <a:gd name="T27" fmla="*/ 98 h 99"/>
                            <a:gd name="T28" fmla="*/ 42 w 101"/>
                            <a:gd name="T29" fmla="*/ 98 h 99"/>
                            <a:gd name="T30" fmla="*/ 49 w 101"/>
                            <a:gd name="T31" fmla="*/ 98 h 99"/>
                            <a:gd name="T32" fmla="*/ 57 w 101"/>
                            <a:gd name="T33" fmla="*/ 96 h 99"/>
                            <a:gd name="T34" fmla="*/ 63 w 101"/>
                            <a:gd name="T35" fmla="*/ 94 h 99"/>
                            <a:gd name="T36" fmla="*/ 71 w 101"/>
                            <a:gd name="T37" fmla="*/ 90 h 99"/>
                            <a:gd name="T38" fmla="*/ 78 w 101"/>
                            <a:gd name="T39" fmla="*/ 85 h 99"/>
                            <a:gd name="T40" fmla="*/ 83 w 101"/>
                            <a:gd name="T41" fmla="*/ 78 h 99"/>
                            <a:gd name="T42" fmla="*/ 89 w 101"/>
                            <a:gd name="T43" fmla="*/ 71 h 99"/>
                            <a:gd name="T44" fmla="*/ 94 w 101"/>
                            <a:gd name="T45" fmla="*/ 62 h 99"/>
                            <a:gd name="T46" fmla="*/ 98 w 101"/>
                            <a:gd name="T47" fmla="*/ 51 h 99"/>
                            <a:gd name="T48" fmla="*/ 100 w 101"/>
                            <a:gd name="T49" fmla="*/ 41 h 99"/>
                            <a:gd name="T50" fmla="*/ 100 w 101"/>
                            <a:gd name="T51" fmla="*/ 31 h 99"/>
                            <a:gd name="T52" fmla="*/ 98 w 101"/>
                            <a:gd name="T53" fmla="*/ 23 h 99"/>
                            <a:gd name="T54" fmla="*/ 95 w 101"/>
                            <a:gd name="T55" fmla="*/ 15 h 99"/>
                            <a:gd name="T56" fmla="*/ 90 w 101"/>
                            <a:gd name="T57" fmla="*/ 10 h 99"/>
                            <a:gd name="T58" fmla="*/ 84 w 101"/>
                            <a:gd name="T59" fmla="*/ 6 h 99"/>
                            <a:gd name="T60" fmla="*/ 77 w 101"/>
                            <a:gd name="T61" fmla="*/ 3 h 99"/>
                            <a:gd name="T62" fmla="*/ 69 w 101"/>
                            <a:gd name="T63" fmla="*/ 1 h 99"/>
                            <a:gd name="T64" fmla="*/ 65 w 101"/>
                            <a:gd name="T65" fmla="*/ 0 h 9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01"/>
                            <a:gd name="T100" fmla="*/ 0 h 99"/>
                            <a:gd name="T101" fmla="*/ 101 w 101"/>
                            <a:gd name="T102" fmla="*/ 99 h 9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01" h="99">
                              <a:moveTo>
                                <a:pt x="65" y="0"/>
                              </a:moveTo>
                              <a:lnTo>
                                <a:pt x="58" y="2"/>
                              </a:lnTo>
                              <a:lnTo>
                                <a:pt x="50" y="2"/>
                              </a:lnTo>
                              <a:lnTo>
                                <a:pt x="43" y="5"/>
                              </a:lnTo>
                              <a:lnTo>
                                <a:pt x="38" y="7"/>
                              </a:lnTo>
                              <a:lnTo>
                                <a:pt x="31" y="10"/>
                              </a:lnTo>
                              <a:lnTo>
                                <a:pt x="26" y="12"/>
                              </a:lnTo>
                              <a:lnTo>
                                <a:pt x="21" y="16"/>
                              </a:lnTo>
                              <a:lnTo>
                                <a:pt x="17" y="20"/>
                              </a:lnTo>
                              <a:lnTo>
                                <a:pt x="12" y="25"/>
                              </a:lnTo>
                              <a:lnTo>
                                <a:pt x="9" y="30"/>
                              </a:lnTo>
                              <a:lnTo>
                                <a:pt x="6" y="36"/>
                              </a:lnTo>
                              <a:lnTo>
                                <a:pt x="4" y="42"/>
                              </a:lnTo>
                              <a:lnTo>
                                <a:pt x="2" y="48"/>
                              </a:lnTo>
                              <a:lnTo>
                                <a:pt x="1" y="55"/>
                              </a:lnTo>
                              <a:lnTo>
                                <a:pt x="0" y="62"/>
                              </a:lnTo>
                              <a:lnTo>
                                <a:pt x="1" y="67"/>
                              </a:lnTo>
                              <a:lnTo>
                                <a:pt x="1" y="74"/>
                              </a:lnTo>
                              <a:lnTo>
                                <a:pt x="2" y="79"/>
                              </a:lnTo>
                              <a:lnTo>
                                <a:pt x="4" y="84"/>
                              </a:lnTo>
                              <a:lnTo>
                                <a:pt x="7" y="88"/>
                              </a:lnTo>
                              <a:lnTo>
                                <a:pt x="9" y="92"/>
                              </a:lnTo>
                              <a:lnTo>
                                <a:pt x="12" y="94"/>
                              </a:lnTo>
                              <a:lnTo>
                                <a:pt x="16" y="96"/>
                              </a:lnTo>
                              <a:lnTo>
                                <a:pt x="22" y="96"/>
                              </a:lnTo>
                              <a:lnTo>
                                <a:pt x="25" y="98"/>
                              </a:lnTo>
                              <a:lnTo>
                                <a:pt x="29" y="98"/>
                              </a:lnTo>
                              <a:lnTo>
                                <a:pt x="33" y="98"/>
                              </a:lnTo>
                              <a:lnTo>
                                <a:pt x="38" y="98"/>
                              </a:lnTo>
                              <a:lnTo>
                                <a:pt x="42" y="98"/>
                              </a:lnTo>
                              <a:lnTo>
                                <a:pt x="46" y="98"/>
                              </a:lnTo>
                              <a:lnTo>
                                <a:pt x="49" y="98"/>
                              </a:lnTo>
                              <a:lnTo>
                                <a:pt x="53" y="96"/>
                              </a:lnTo>
                              <a:lnTo>
                                <a:pt x="57" y="96"/>
                              </a:lnTo>
                              <a:lnTo>
                                <a:pt x="60" y="95"/>
                              </a:lnTo>
                              <a:lnTo>
                                <a:pt x="63" y="94"/>
                              </a:lnTo>
                              <a:lnTo>
                                <a:pt x="67" y="92"/>
                              </a:lnTo>
                              <a:lnTo>
                                <a:pt x="71" y="90"/>
                              </a:lnTo>
                              <a:lnTo>
                                <a:pt x="74" y="87"/>
                              </a:lnTo>
                              <a:lnTo>
                                <a:pt x="78" y="85"/>
                              </a:lnTo>
                              <a:lnTo>
                                <a:pt x="81" y="81"/>
                              </a:lnTo>
                              <a:lnTo>
                                <a:pt x="83" y="78"/>
                              </a:lnTo>
                              <a:lnTo>
                                <a:pt x="87" y="75"/>
                              </a:lnTo>
                              <a:lnTo>
                                <a:pt x="89" y="71"/>
                              </a:lnTo>
                              <a:lnTo>
                                <a:pt x="93" y="66"/>
                              </a:lnTo>
                              <a:lnTo>
                                <a:pt x="94" y="62"/>
                              </a:lnTo>
                              <a:lnTo>
                                <a:pt x="97" y="56"/>
                              </a:lnTo>
                              <a:lnTo>
                                <a:pt x="98" y="51"/>
                              </a:lnTo>
                              <a:lnTo>
                                <a:pt x="100" y="45"/>
                              </a:lnTo>
                              <a:lnTo>
                                <a:pt x="100" y="41"/>
                              </a:lnTo>
                              <a:lnTo>
                                <a:pt x="100" y="36"/>
                              </a:lnTo>
                              <a:lnTo>
                                <a:pt x="100" y="31"/>
                              </a:lnTo>
                              <a:lnTo>
                                <a:pt x="100" y="26"/>
                              </a:lnTo>
                              <a:lnTo>
                                <a:pt x="98" y="23"/>
                              </a:lnTo>
                              <a:lnTo>
                                <a:pt x="97" y="18"/>
                              </a:lnTo>
                              <a:lnTo>
                                <a:pt x="95" y="15"/>
                              </a:lnTo>
                              <a:lnTo>
                                <a:pt x="94" y="12"/>
                              </a:lnTo>
                              <a:lnTo>
                                <a:pt x="90" y="10"/>
                              </a:lnTo>
                              <a:lnTo>
                                <a:pt x="88" y="8"/>
                              </a:lnTo>
                              <a:lnTo>
                                <a:pt x="84" y="6"/>
                              </a:lnTo>
                              <a:lnTo>
                                <a:pt x="82" y="4"/>
                              </a:lnTo>
                              <a:lnTo>
                                <a:pt x="77" y="3"/>
                              </a:lnTo>
                              <a:lnTo>
                                <a:pt x="74" y="1"/>
                              </a:lnTo>
                              <a:lnTo>
                                <a:pt x="69" y="1"/>
                              </a:lnTo>
                              <a:lnTo>
                                <a:pt x="65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E118"/>
                            </a:gs>
                            <a:gs pos="100000">
                              <a:srgbClr val="FF00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1" name="Freeform 3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38" y="2365"/>
                          <a:ext cx="44" cy="38"/>
                        </a:xfrm>
                        <a:custGeom>
                          <a:avLst/>
                          <a:gdLst>
                            <a:gd name="T0" fmla="*/ 24 w 44"/>
                            <a:gd name="T1" fmla="*/ 1 h 38"/>
                            <a:gd name="T2" fmla="*/ 17 w 44"/>
                            <a:gd name="T3" fmla="*/ 2 h 38"/>
                            <a:gd name="T4" fmla="*/ 12 w 44"/>
                            <a:gd name="T5" fmla="*/ 4 h 38"/>
                            <a:gd name="T6" fmla="*/ 8 w 44"/>
                            <a:gd name="T7" fmla="*/ 7 h 38"/>
                            <a:gd name="T8" fmla="*/ 5 w 44"/>
                            <a:gd name="T9" fmla="*/ 10 h 38"/>
                            <a:gd name="T10" fmla="*/ 1 w 44"/>
                            <a:gd name="T11" fmla="*/ 14 h 38"/>
                            <a:gd name="T12" fmla="*/ 0 w 44"/>
                            <a:gd name="T13" fmla="*/ 19 h 38"/>
                            <a:gd name="T14" fmla="*/ 0 w 44"/>
                            <a:gd name="T15" fmla="*/ 23 h 38"/>
                            <a:gd name="T16" fmla="*/ 0 w 44"/>
                            <a:gd name="T17" fmla="*/ 28 h 38"/>
                            <a:gd name="T18" fmla="*/ 0 w 44"/>
                            <a:gd name="T19" fmla="*/ 32 h 38"/>
                            <a:gd name="T20" fmla="*/ 3 w 44"/>
                            <a:gd name="T21" fmla="*/ 35 h 38"/>
                            <a:gd name="T22" fmla="*/ 6 w 44"/>
                            <a:gd name="T23" fmla="*/ 36 h 38"/>
                            <a:gd name="T24" fmla="*/ 10 w 44"/>
                            <a:gd name="T25" fmla="*/ 37 h 38"/>
                            <a:gd name="T26" fmla="*/ 14 w 44"/>
                            <a:gd name="T27" fmla="*/ 37 h 38"/>
                            <a:gd name="T28" fmla="*/ 17 w 44"/>
                            <a:gd name="T29" fmla="*/ 37 h 38"/>
                            <a:gd name="T30" fmla="*/ 20 w 44"/>
                            <a:gd name="T31" fmla="*/ 37 h 38"/>
                            <a:gd name="T32" fmla="*/ 22 w 44"/>
                            <a:gd name="T33" fmla="*/ 36 h 38"/>
                            <a:gd name="T34" fmla="*/ 26 w 44"/>
                            <a:gd name="T35" fmla="*/ 36 h 38"/>
                            <a:gd name="T36" fmla="*/ 29 w 44"/>
                            <a:gd name="T37" fmla="*/ 35 h 38"/>
                            <a:gd name="T38" fmla="*/ 33 w 44"/>
                            <a:gd name="T39" fmla="*/ 32 h 38"/>
                            <a:gd name="T40" fmla="*/ 35 w 44"/>
                            <a:gd name="T41" fmla="*/ 30 h 38"/>
                            <a:gd name="T42" fmla="*/ 37 w 44"/>
                            <a:gd name="T43" fmla="*/ 26 h 38"/>
                            <a:gd name="T44" fmla="*/ 39 w 44"/>
                            <a:gd name="T45" fmla="*/ 23 h 38"/>
                            <a:gd name="T46" fmla="*/ 41 w 44"/>
                            <a:gd name="T47" fmla="*/ 19 h 38"/>
                            <a:gd name="T48" fmla="*/ 43 w 44"/>
                            <a:gd name="T49" fmla="*/ 15 h 38"/>
                            <a:gd name="T50" fmla="*/ 43 w 44"/>
                            <a:gd name="T51" fmla="*/ 11 h 38"/>
                            <a:gd name="T52" fmla="*/ 41 w 44"/>
                            <a:gd name="T53" fmla="*/ 9 h 38"/>
                            <a:gd name="T54" fmla="*/ 40 w 44"/>
                            <a:gd name="T55" fmla="*/ 6 h 38"/>
                            <a:gd name="T56" fmla="*/ 38 w 44"/>
                            <a:gd name="T57" fmla="*/ 4 h 38"/>
                            <a:gd name="T58" fmla="*/ 35 w 44"/>
                            <a:gd name="T59" fmla="*/ 3 h 38"/>
                            <a:gd name="T60" fmla="*/ 33 w 44"/>
                            <a:gd name="T61" fmla="*/ 1 h 38"/>
                            <a:gd name="T62" fmla="*/ 29 w 44"/>
                            <a:gd name="T63" fmla="*/ 1 h 38"/>
                            <a:gd name="T64" fmla="*/ 27 w 44"/>
                            <a:gd name="T65" fmla="*/ 0 h 38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38"/>
                            <a:gd name="T101" fmla="*/ 44 w 44"/>
                            <a:gd name="T102" fmla="*/ 38 h 38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38">
                              <a:moveTo>
                                <a:pt x="27" y="0"/>
                              </a:moveTo>
                              <a:lnTo>
                                <a:pt x="24" y="1"/>
                              </a:lnTo>
                              <a:lnTo>
                                <a:pt x="20" y="1"/>
                              </a:lnTo>
                              <a:lnTo>
                                <a:pt x="17" y="2"/>
                              </a:lnTo>
                              <a:lnTo>
                                <a:pt x="15" y="2"/>
                              </a:lnTo>
                              <a:lnTo>
                                <a:pt x="12" y="4"/>
                              </a:lnTo>
                              <a:lnTo>
                                <a:pt x="10" y="5"/>
                              </a:lnTo>
                              <a:lnTo>
                                <a:pt x="8" y="7"/>
                              </a:lnTo>
                              <a:lnTo>
                                <a:pt x="6" y="8"/>
                              </a:lnTo>
                              <a:lnTo>
                                <a:pt x="5" y="10"/>
                              </a:lnTo>
                              <a:lnTo>
                                <a:pt x="3" y="12"/>
                              </a:lnTo>
                              <a:lnTo>
                                <a:pt x="1" y="14"/>
                              </a:lnTo>
                              <a:lnTo>
                                <a:pt x="1" y="16"/>
                              </a:lnTo>
                              <a:lnTo>
                                <a:pt x="0" y="19"/>
                              </a:lnTo>
                              <a:lnTo>
                                <a:pt x="0" y="21"/>
                              </a:lnTo>
                              <a:lnTo>
                                <a:pt x="0" y="23"/>
                              </a:lnTo>
                              <a:lnTo>
                                <a:pt x="0" y="24"/>
                              </a:lnTo>
                              <a:lnTo>
                                <a:pt x="0" y="28"/>
                              </a:lnTo>
                              <a:lnTo>
                                <a:pt x="0" y="30"/>
                              </a:lnTo>
                              <a:lnTo>
                                <a:pt x="0" y="32"/>
                              </a:lnTo>
                              <a:lnTo>
                                <a:pt x="2" y="33"/>
                              </a:lnTo>
                              <a:lnTo>
                                <a:pt x="3" y="35"/>
                              </a:lnTo>
                              <a:lnTo>
                                <a:pt x="5" y="35"/>
                              </a:lnTo>
                              <a:lnTo>
                                <a:pt x="6" y="36"/>
                              </a:lnTo>
                              <a:lnTo>
                                <a:pt x="8" y="36"/>
                              </a:lnTo>
                              <a:lnTo>
                                <a:pt x="10" y="37"/>
                              </a:lnTo>
                              <a:lnTo>
                                <a:pt x="12" y="37"/>
                              </a:lnTo>
                              <a:lnTo>
                                <a:pt x="14" y="37"/>
                              </a:lnTo>
                              <a:lnTo>
                                <a:pt x="16" y="37"/>
                              </a:lnTo>
                              <a:lnTo>
                                <a:pt x="17" y="37"/>
                              </a:lnTo>
                              <a:lnTo>
                                <a:pt x="19" y="37"/>
                              </a:lnTo>
                              <a:lnTo>
                                <a:pt x="20" y="37"/>
                              </a:lnTo>
                              <a:lnTo>
                                <a:pt x="22" y="36"/>
                              </a:lnTo>
                              <a:lnTo>
                                <a:pt x="24" y="36"/>
                              </a:lnTo>
                              <a:lnTo>
                                <a:pt x="26" y="36"/>
                              </a:lnTo>
                              <a:lnTo>
                                <a:pt x="28" y="35"/>
                              </a:lnTo>
                              <a:lnTo>
                                <a:pt x="29" y="35"/>
                              </a:lnTo>
                              <a:lnTo>
                                <a:pt x="31" y="33"/>
                              </a:lnTo>
                              <a:lnTo>
                                <a:pt x="33" y="32"/>
                              </a:lnTo>
                              <a:lnTo>
                                <a:pt x="35" y="30"/>
                              </a:lnTo>
                              <a:lnTo>
                                <a:pt x="36" y="28"/>
                              </a:lnTo>
                              <a:lnTo>
                                <a:pt x="37" y="26"/>
                              </a:lnTo>
                              <a:lnTo>
                                <a:pt x="39" y="24"/>
                              </a:lnTo>
                              <a:lnTo>
                                <a:pt x="39" y="23"/>
                              </a:lnTo>
                              <a:lnTo>
                                <a:pt x="41" y="21"/>
                              </a:lnTo>
                              <a:lnTo>
                                <a:pt x="41" y="19"/>
                              </a:lnTo>
                              <a:lnTo>
                                <a:pt x="43" y="16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1"/>
                              </a:lnTo>
                              <a:lnTo>
                                <a:pt x="43" y="9"/>
                              </a:lnTo>
                              <a:lnTo>
                                <a:pt x="41" y="9"/>
                              </a:lnTo>
                              <a:lnTo>
                                <a:pt x="41" y="7"/>
                              </a:lnTo>
                              <a:lnTo>
                                <a:pt x="40" y="6"/>
                              </a:lnTo>
                              <a:lnTo>
                                <a:pt x="40" y="4"/>
                              </a:lnTo>
                              <a:lnTo>
                                <a:pt x="38" y="4"/>
                              </a:lnTo>
                              <a:lnTo>
                                <a:pt x="37" y="3"/>
                              </a:lnTo>
                              <a:lnTo>
                                <a:pt x="35" y="3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1" y="1"/>
                              </a:lnTo>
                              <a:lnTo>
                                <a:pt x="29" y="1"/>
                              </a:lnTo>
                              <a:lnTo>
                                <a:pt x="27" y="0"/>
                              </a:lnTo>
                            </a:path>
                          </a:pathLst>
                        </a:custGeom>
                        <a:solidFill>
                          <a:srgbClr val="FFBF18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" name="Freeform 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6" y="2344"/>
                          <a:ext cx="65" cy="63"/>
                        </a:xfrm>
                        <a:custGeom>
                          <a:avLst/>
                          <a:gdLst>
                            <a:gd name="T0" fmla="*/ 32 w 65"/>
                            <a:gd name="T1" fmla="*/ 0 h 63"/>
                            <a:gd name="T2" fmla="*/ 32 w 65"/>
                            <a:gd name="T3" fmla="*/ 26 h 63"/>
                            <a:gd name="T4" fmla="*/ 64 w 65"/>
                            <a:gd name="T5" fmla="*/ 1 h 63"/>
                            <a:gd name="T6" fmla="*/ 36 w 65"/>
                            <a:gd name="T7" fmla="*/ 29 h 63"/>
                            <a:gd name="T8" fmla="*/ 64 w 65"/>
                            <a:gd name="T9" fmla="*/ 29 h 63"/>
                            <a:gd name="T10" fmla="*/ 37 w 65"/>
                            <a:gd name="T11" fmla="*/ 32 h 63"/>
                            <a:gd name="T12" fmla="*/ 61 w 65"/>
                            <a:gd name="T13" fmla="*/ 57 h 63"/>
                            <a:gd name="T14" fmla="*/ 33 w 65"/>
                            <a:gd name="T15" fmla="*/ 36 h 63"/>
                            <a:gd name="T16" fmla="*/ 31 w 65"/>
                            <a:gd name="T17" fmla="*/ 62 h 63"/>
                            <a:gd name="T18" fmla="*/ 29 w 65"/>
                            <a:gd name="T19" fmla="*/ 37 h 63"/>
                            <a:gd name="T20" fmla="*/ 0 w 65"/>
                            <a:gd name="T21" fmla="*/ 62 h 63"/>
                            <a:gd name="T22" fmla="*/ 26 w 65"/>
                            <a:gd name="T23" fmla="*/ 34 h 63"/>
                            <a:gd name="T24" fmla="*/ 2 w 65"/>
                            <a:gd name="T25" fmla="*/ 32 h 63"/>
                            <a:gd name="T26" fmla="*/ 26 w 65"/>
                            <a:gd name="T27" fmla="*/ 29 h 63"/>
                            <a:gd name="T28" fmla="*/ 5 w 65"/>
                            <a:gd name="T29" fmla="*/ 10 h 63"/>
                            <a:gd name="T30" fmla="*/ 29 w 65"/>
                            <a:gd name="T31" fmla="*/ 26 h 63"/>
                            <a:gd name="T32" fmla="*/ 32 w 65"/>
                            <a:gd name="T33" fmla="*/ 0 h 63"/>
                            <a:gd name="T34" fmla="*/ 32 w 65"/>
                            <a:gd name="T35" fmla="*/ 0 h 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65"/>
                            <a:gd name="T55" fmla="*/ 0 h 63"/>
                            <a:gd name="T56" fmla="*/ 65 w 65"/>
                            <a:gd name="T57" fmla="*/ 63 h 63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65" h="63">
                              <a:moveTo>
                                <a:pt x="32" y="0"/>
                              </a:moveTo>
                              <a:lnTo>
                                <a:pt x="32" y="26"/>
                              </a:lnTo>
                              <a:lnTo>
                                <a:pt x="64" y="1"/>
                              </a:lnTo>
                              <a:lnTo>
                                <a:pt x="36" y="29"/>
                              </a:lnTo>
                              <a:lnTo>
                                <a:pt x="64" y="29"/>
                              </a:lnTo>
                              <a:lnTo>
                                <a:pt x="37" y="32"/>
                              </a:lnTo>
                              <a:lnTo>
                                <a:pt x="61" y="57"/>
                              </a:lnTo>
                              <a:lnTo>
                                <a:pt x="33" y="36"/>
                              </a:lnTo>
                              <a:lnTo>
                                <a:pt x="31" y="62"/>
                              </a:lnTo>
                              <a:lnTo>
                                <a:pt x="29" y="37"/>
                              </a:lnTo>
                              <a:lnTo>
                                <a:pt x="0" y="62"/>
                              </a:lnTo>
                              <a:lnTo>
                                <a:pt x="26" y="34"/>
                              </a:lnTo>
                              <a:lnTo>
                                <a:pt x="2" y="32"/>
                              </a:lnTo>
                              <a:lnTo>
                                <a:pt x="26" y="29"/>
                              </a:lnTo>
                              <a:lnTo>
                                <a:pt x="5" y="10"/>
                              </a:lnTo>
                              <a:lnTo>
                                <a:pt x="29" y="26"/>
                              </a:lnTo>
                              <a:lnTo>
                                <a:pt x="32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E26200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" name="Freeform 3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19" y="2347"/>
                          <a:ext cx="181" cy="177"/>
                        </a:xfrm>
                        <a:custGeom>
                          <a:avLst/>
                          <a:gdLst>
                            <a:gd name="T0" fmla="*/ 176 w 181"/>
                            <a:gd name="T1" fmla="*/ 50 h 177"/>
                            <a:gd name="T2" fmla="*/ 178 w 181"/>
                            <a:gd name="T3" fmla="*/ 57 h 177"/>
                            <a:gd name="T4" fmla="*/ 180 w 181"/>
                            <a:gd name="T5" fmla="*/ 61 h 177"/>
                            <a:gd name="T6" fmla="*/ 179 w 181"/>
                            <a:gd name="T7" fmla="*/ 67 h 177"/>
                            <a:gd name="T8" fmla="*/ 177 w 181"/>
                            <a:gd name="T9" fmla="*/ 75 h 177"/>
                            <a:gd name="T10" fmla="*/ 175 w 181"/>
                            <a:gd name="T11" fmla="*/ 87 h 177"/>
                            <a:gd name="T12" fmla="*/ 175 w 181"/>
                            <a:gd name="T13" fmla="*/ 96 h 177"/>
                            <a:gd name="T14" fmla="*/ 171 w 181"/>
                            <a:gd name="T15" fmla="*/ 108 h 177"/>
                            <a:gd name="T16" fmla="*/ 167 w 181"/>
                            <a:gd name="T17" fmla="*/ 120 h 177"/>
                            <a:gd name="T18" fmla="*/ 159 w 181"/>
                            <a:gd name="T19" fmla="*/ 133 h 177"/>
                            <a:gd name="T20" fmla="*/ 148 w 181"/>
                            <a:gd name="T21" fmla="*/ 146 h 177"/>
                            <a:gd name="T22" fmla="*/ 138 w 181"/>
                            <a:gd name="T23" fmla="*/ 157 h 177"/>
                            <a:gd name="T24" fmla="*/ 126 w 181"/>
                            <a:gd name="T25" fmla="*/ 163 h 177"/>
                            <a:gd name="T26" fmla="*/ 110 w 181"/>
                            <a:gd name="T27" fmla="*/ 171 h 177"/>
                            <a:gd name="T28" fmla="*/ 93 w 181"/>
                            <a:gd name="T29" fmla="*/ 175 h 177"/>
                            <a:gd name="T30" fmla="*/ 71 w 181"/>
                            <a:gd name="T31" fmla="*/ 176 h 177"/>
                            <a:gd name="T32" fmla="*/ 50 w 181"/>
                            <a:gd name="T33" fmla="*/ 174 h 177"/>
                            <a:gd name="T34" fmla="*/ 32 w 181"/>
                            <a:gd name="T35" fmla="*/ 165 h 177"/>
                            <a:gd name="T36" fmla="*/ 18 w 181"/>
                            <a:gd name="T37" fmla="*/ 153 h 177"/>
                            <a:gd name="T38" fmla="*/ 6 w 181"/>
                            <a:gd name="T39" fmla="*/ 142 h 177"/>
                            <a:gd name="T40" fmla="*/ 1 w 181"/>
                            <a:gd name="T41" fmla="*/ 133 h 177"/>
                            <a:gd name="T42" fmla="*/ 0 w 181"/>
                            <a:gd name="T43" fmla="*/ 133 h 177"/>
                            <a:gd name="T44" fmla="*/ 8 w 181"/>
                            <a:gd name="T45" fmla="*/ 136 h 177"/>
                            <a:gd name="T46" fmla="*/ 21 w 181"/>
                            <a:gd name="T47" fmla="*/ 141 h 177"/>
                            <a:gd name="T48" fmla="*/ 39 w 181"/>
                            <a:gd name="T49" fmla="*/ 146 h 177"/>
                            <a:gd name="T50" fmla="*/ 56 w 181"/>
                            <a:gd name="T51" fmla="*/ 149 h 177"/>
                            <a:gd name="T52" fmla="*/ 73 w 181"/>
                            <a:gd name="T53" fmla="*/ 147 h 177"/>
                            <a:gd name="T54" fmla="*/ 86 w 181"/>
                            <a:gd name="T55" fmla="*/ 145 h 177"/>
                            <a:gd name="T56" fmla="*/ 98 w 181"/>
                            <a:gd name="T57" fmla="*/ 140 h 177"/>
                            <a:gd name="T58" fmla="*/ 107 w 181"/>
                            <a:gd name="T59" fmla="*/ 135 h 177"/>
                            <a:gd name="T60" fmla="*/ 117 w 181"/>
                            <a:gd name="T61" fmla="*/ 128 h 177"/>
                            <a:gd name="T62" fmla="*/ 126 w 181"/>
                            <a:gd name="T63" fmla="*/ 121 h 177"/>
                            <a:gd name="T64" fmla="*/ 134 w 181"/>
                            <a:gd name="T65" fmla="*/ 112 h 177"/>
                            <a:gd name="T66" fmla="*/ 141 w 181"/>
                            <a:gd name="T67" fmla="*/ 103 h 177"/>
                            <a:gd name="T68" fmla="*/ 147 w 181"/>
                            <a:gd name="T69" fmla="*/ 92 h 177"/>
                            <a:gd name="T70" fmla="*/ 150 w 181"/>
                            <a:gd name="T71" fmla="*/ 81 h 177"/>
                            <a:gd name="T72" fmla="*/ 152 w 181"/>
                            <a:gd name="T73" fmla="*/ 67 h 177"/>
                            <a:gd name="T74" fmla="*/ 151 w 181"/>
                            <a:gd name="T75" fmla="*/ 57 h 177"/>
                            <a:gd name="T76" fmla="*/ 150 w 181"/>
                            <a:gd name="T77" fmla="*/ 46 h 177"/>
                            <a:gd name="T78" fmla="*/ 145 w 181"/>
                            <a:gd name="T79" fmla="*/ 32 h 177"/>
                            <a:gd name="T80" fmla="*/ 143 w 181"/>
                            <a:gd name="T81" fmla="*/ 18 h 177"/>
                            <a:gd name="T82" fmla="*/ 140 w 181"/>
                            <a:gd name="T83" fmla="*/ 6 h 177"/>
                            <a:gd name="T84" fmla="*/ 140 w 181"/>
                            <a:gd name="T85" fmla="*/ 0 h 177"/>
                            <a:gd name="T86" fmla="*/ 143 w 181"/>
                            <a:gd name="T87" fmla="*/ 4 h 177"/>
                            <a:gd name="T88" fmla="*/ 148 w 181"/>
                            <a:gd name="T89" fmla="*/ 9 h 177"/>
                            <a:gd name="T90" fmla="*/ 156 w 181"/>
                            <a:gd name="T91" fmla="*/ 17 h 177"/>
                            <a:gd name="T92" fmla="*/ 164 w 181"/>
                            <a:gd name="T93" fmla="*/ 26 h 177"/>
                            <a:gd name="T94" fmla="*/ 171 w 181"/>
                            <a:gd name="T95" fmla="*/ 37 h 177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181"/>
                            <a:gd name="T145" fmla="*/ 0 h 177"/>
                            <a:gd name="T146" fmla="*/ 181 w 181"/>
                            <a:gd name="T147" fmla="*/ 177 h 177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181" h="177">
                              <a:moveTo>
                                <a:pt x="174" y="41"/>
                              </a:moveTo>
                              <a:lnTo>
                                <a:pt x="174" y="46"/>
                              </a:lnTo>
                              <a:lnTo>
                                <a:pt x="176" y="50"/>
                              </a:lnTo>
                              <a:lnTo>
                                <a:pt x="177" y="53"/>
                              </a:lnTo>
                              <a:lnTo>
                                <a:pt x="178" y="55"/>
                              </a:lnTo>
                              <a:lnTo>
                                <a:pt x="178" y="57"/>
                              </a:lnTo>
                              <a:lnTo>
                                <a:pt x="179" y="59"/>
                              </a:lnTo>
                              <a:lnTo>
                                <a:pt x="179" y="61"/>
                              </a:lnTo>
                              <a:lnTo>
                                <a:pt x="180" y="61"/>
                              </a:lnTo>
                              <a:lnTo>
                                <a:pt x="179" y="64"/>
                              </a:lnTo>
                              <a:lnTo>
                                <a:pt x="179" y="66"/>
                              </a:lnTo>
                              <a:lnTo>
                                <a:pt x="179" y="67"/>
                              </a:lnTo>
                              <a:lnTo>
                                <a:pt x="179" y="69"/>
                              </a:lnTo>
                              <a:lnTo>
                                <a:pt x="177" y="73"/>
                              </a:lnTo>
                              <a:lnTo>
                                <a:pt x="177" y="75"/>
                              </a:lnTo>
                              <a:lnTo>
                                <a:pt x="177" y="79"/>
                              </a:lnTo>
                              <a:lnTo>
                                <a:pt x="177" y="83"/>
                              </a:lnTo>
                              <a:lnTo>
                                <a:pt x="175" y="87"/>
                              </a:lnTo>
                              <a:lnTo>
                                <a:pt x="175" y="90"/>
                              </a:lnTo>
                              <a:lnTo>
                                <a:pt x="175" y="93"/>
                              </a:lnTo>
                              <a:lnTo>
                                <a:pt x="175" y="96"/>
                              </a:lnTo>
                              <a:lnTo>
                                <a:pt x="173" y="101"/>
                              </a:lnTo>
                              <a:lnTo>
                                <a:pt x="173" y="104"/>
                              </a:lnTo>
                              <a:lnTo>
                                <a:pt x="171" y="108"/>
                              </a:lnTo>
                              <a:lnTo>
                                <a:pt x="171" y="111"/>
                              </a:lnTo>
                              <a:lnTo>
                                <a:pt x="169" y="117"/>
                              </a:lnTo>
                              <a:lnTo>
                                <a:pt x="167" y="120"/>
                              </a:lnTo>
                              <a:lnTo>
                                <a:pt x="164" y="124"/>
                              </a:lnTo>
                              <a:lnTo>
                                <a:pt x="163" y="128"/>
                              </a:lnTo>
                              <a:lnTo>
                                <a:pt x="159" y="133"/>
                              </a:lnTo>
                              <a:lnTo>
                                <a:pt x="156" y="137"/>
                              </a:lnTo>
                              <a:lnTo>
                                <a:pt x="152" y="142"/>
                              </a:lnTo>
                              <a:lnTo>
                                <a:pt x="148" y="146"/>
                              </a:lnTo>
                              <a:lnTo>
                                <a:pt x="145" y="149"/>
                              </a:lnTo>
                              <a:lnTo>
                                <a:pt x="142" y="153"/>
                              </a:lnTo>
                              <a:lnTo>
                                <a:pt x="138" y="157"/>
                              </a:lnTo>
                              <a:lnTo>
                                <a:pt x="134" y="158"/>
                              </a:lnTo>
                              <a:lnTo>
                                <a:pt x="129" y="162"/>
                              </a:lnTo>
                              <a:lnTo>
                                <a:pt x="126" y="163"/>
                              </a:lnTo>
                              <a:lnTo>
                                <a:pt x="121" y="167"/>
                              </a:lnTo>
                              <a:lnTo>
                                <a:pt x="116" y="168"/>
                              </a:lnTo>
                              <a:lnTo>
                                <a:pt x="110" y="171"/>
                              </a:lnTo>
                              <a:lnTo>
                                <a:pt x="105" y="173"/>
                              </a:lnTo>
                              <a:lnTo>
                                <a:pt x="98" y="175"/>
                              </a:lnTo>
                              <a:lnTo>
                                <a:pt x="93" y="175"/>
                              </a:lnTo>
                              <a:lnTo>
                                <a:pt x="86" y="176"/>
                              </a:lnTo>
                              <a:lnTo>
                                <a:pt x="78" y="176"/>
                              </a:lnTo>
                              <a:lnTo>
                                <a:pt x="71" y="176"/>
                              </a:lnTo>
                              <a:lnTo>
                                <a:pt x="63" y="176"/>
                              </a:lnTo>
                              <a:lnTo>
                                <a:pt x="56" y="176"/>
                              </a:lnTo>
                              <a:lnTo>
                                <a:pt x="50" y="174"/>
                              </a:lnTo>
                              <a:lnTo>
                                <a:pt x="43" y="171"/>
                              </a:lnTo>
                              <a:lnTo>
                                <a:pt x="38" y="168"/>
                              </a:lnTo>
                              <a:lnTo>
                                <a:pt x="32" y="165"/>
                              </a:lnTo>
                              <a:lnTo>
                                <a:pt x="27" y="161"/>
                              </a:lnTo>
                              <a:lnTo>
                                <a:pt x="21" y="158"/>
                              </a:lnTo>
                              <a:lnTo>
                                <a:pt x="18" y="153"/>
                              </a:lnTo>
                              <a:lnTo>
                                <a:pt x="13" y="149"/>
                              </a:lnTo>
                              <a:lnTo>
                                <a:pt x="9" y="146"/>
                              </a:lnTo>
                              <a:lnTo>
                                <a:pt x="6" y="142"/>
                              </a:lnTo>
                              <a:lnTo>
                                <a:pt x="4" y="138"/>
                              </a:lnTo>
                              <a:lnTo>
                                <a:pt x="2" y="136"/>
                              </a:lnTo>
                              <a:lnTo>
                                <a:pt x="1" y="133"/>
                              </a:lnTo>
                              <a:lnTo>
                                <a:pt x="0" y="132"/>
                              </a:lnTo>
                              <a:lnTo>
                                <a:pt x="0" y="131"/>
                              </a:lnTo>
                              <a:lnTo>
                                <a:pt x="0" y="133"/>
                              </a:lnTo>
                              <a:lnTo>
                                <a:pt x="2" y="133"/>
                              </a:lnTo>
                              <a:lnTo>
                                <a:pt x="4" y="135"/>
                              </a:lnTo>
                              <a:lnTo>
                                <a:pt x="8" y="136"/>
                              </a:lnTo>
                              <a:lnTo>
                                <a:pt x="11" y="138"/>
                              </a:lnTo>
                              <a:lnTo>
                                <a:pt x="16" y="139"/>
                              </a:lnTo>
                              <a:lnTo>
                                <a:pt x="21" y="141"/>
                              </a:lnTo>
                              <a:lnTo>
                                <a:pt x="27" y="142"/>
                              </a:lnTo>
                              <a:lnTo>
                                <a:pt x="33" y="144"/>
                              </a:lnTo>
                              <a:lnTo>
                                <a:pt x="39" y="146"/>
                              </a:lnTo>
                              <a:lnTo>
                                <a:pt x="44" y="147"/>
                              </a:lnTo>
                              <a:lnTo>
                                <a:pt x="51" y="147"/>
                              </a:lnTo>
                              <a:lnTo>
                                <a:pt x="56" y="149"/>
                              </a:lnTo>
                              <a:lnTo>
                                <a:pt x="62" y="149"/>
                              </a:lnTo>
                              <a:lnTo>
                                <a:pt x="67" y="149"/>
                              </a:lnTo>
                              <a:lnTo>
                                <a:pt x="73" y="147"/>
                              </a:lnTo>
                              <a:lnTo>
                                <a:pt x="76" y="147"/>
                              </a:lnTo>
                              <a:lnTo>
                                <a:pt x="82" y="146"/>
                              </a:lnTo>
                              <a:lnTo>
                                <a:pt x="86" y="145"/>
                              </a:lnTo>
                              <a:lnTo>
                                <a:pt x="91" y="143"/>
                              </a:lnTo>
                              <a:lnTo>
                                <a:pt x="94" y="142"/>
                              </a:lnTo>
                              <a:lnTo>
                                <a:pt x="98" y="140"/>
                              </a:lnTo>
                              <a:lnTo>
                                <a:pt x="102" y="138"/>
                              </a:lnTo>
                              <a:lnTo>
                                <a:pt x="105" y="136"/>
                              </a:lnTo>
                              <a:lnTo>
                                <a:pt x="107" y="135"/>
                              </a:lnTo>
                              <a:lnTo>
                                <a:pt x="110" y="133"/>
                              </a:lnTo>
                              <a:lnTo>
                                <a:pt x="113" y="131"/>
                              </a:lnTo>
                              <a:lnTo>
                                <a:pt x="117" y="128"/>
                              </a:lnTo>
                              <a:lnTo>
                                <a:pt x="119" y="127"/>
                              </a:lnTo>
                              <a:lnTo>
                                <a:pt x="123" y="123"/>
                              </a:lnTo>
                              <a:lnTo>
                                <a:pt x="126" y="121"/>
                              </a:lnTo>
                              <a:lnTo>
                                <a:pt x="129" y="117"/>
                              </a:lnTo>
                              <a:lnTo>
                                <a:pt x="131" y="115"/>
                              </a:lnTo>
                              <a:lnTo>
                                <a:pt x="134" y="112"/>
                              </a:lnTo>
                              <a:lnTo>
                                <a:pt x="135" y="110"/>
                              </a:lnTo>
                              <a:lnTo>
                                <a:pt x="139" y="107"/>
                              </a:lnTo>
                              <a:lnTo>
                                <a:pt x="141" y="103"/>
                              </a:lnTo>
                              <a:lnTo>
                                <a:pt x="143" y="99"/>
                              </a:lnTo>
                              <a:lnTo>
                                <a:pt x="144" y="96"/>
                              </a:lnTo>
                              <a:lnTo>
                                <a:pt x="147" y="92"/>
                              </a:lnTo>
                              <a:lnTo>
                                <a:pt x="147" y="88"/>
                              </a:lnTo>
                              <a:lnTo>
                                <a:pt x="149" y="85"/>
                              </a:lnTo>
                              <a:lnTo>
                                <a:pt x="150" y="81"/>
                              </a:lnTo>
                              <a:lnTo>
                                <a:pt x="151" y="76"/>
                              </a:lnTo>
                              <a:lnTo>
                                <a:pt x="151" y="73"/>
                              </a:lnTo>
                              <a:lnTo>
                                <a:pt x="152" y="67"/>
                              </a:lnTo>
                              <a:lnTo>
                                <a:pt x="152" y="64"/>
                              </a:lnTo>
                              <a:lnTo>
                                <a:pt x="153" y="58"/>
                              </a:lnTo>
                              <a:lnTo>
                                <a:pt x="151" y="57"/>
                              </a:lnTo>
                              <a:lnTo>
                                <a:pt x="151" y="54"/>
                              </a:lnTo>
                              <a:lnTo>
                                <a:pt x="150" y="50"/>
                              </a:lnTo>
                              <a:lnTo>
                                <a:pt x="150" y="46"/>
                              </a:lnTo>
                              <a:lnTo>
                                <a:pt x="148" y="42"/>
                              </a:lnTo>
                              <a:lnTo>
                                <a:pt x="147" y="37"/>
                              </a:lnTo>
                              <a:lnTo>
                                <a:pt x="145" y="32"/>
                              </a:lnTo>
                              <a:lnTo>
                                <a:pt x="145" y="26"/>
                              </a:lnTo>
                              <a:lnTo>
                                <a:pt x="144" y="23"/>
                              </a:lnTo>
                              <a:lnTo>
                                <a:pt x="143" y="18"/>
                              </a:lnTo>
                              <a:lnTo>
                                <a:pt x="141" y="13"/>
                              </a:lnTo>
                              <a:lnTo>
                                <a:pt x="141" y="8"/>
                              </a:lnTo>
                              <a:lnTo>
                                <a:pt x="140" y="6"/>
                              </a:lnTo>
                              <a:lnTo>
                                <a:pt x="140" y="3"/>
                              </a:lnTo>
                              <a:lnTo>
                                <a:pt x="140" y="2"/>
                              </a:lnTo>
                              <a:lnTo>
                                <a:pt x="140" y="0"/>
                              </a:lnTo>
                              <a:lnTo>
                                <a:pt x="140" y="2"/>
                              </a:lnTo>
                              <a:lnTo>
                                <a:pt x="141" y="2"/>
                              </a:lnTo>
                              <a:lnTo>
                                <a:pt x="143" y="4"/>
                              </a:lnTo>
                              <a:lnTo>
                                <a:pt x="144" y="4"/>
                              </a:lnTo>
                              <a:lnTo>
                                <a:pt x="146" y="7"/>
                              </a:lnTo>
                              <a:lnTo>
                                <a:pt x="148" y="9"/>
                              </a:lnTo>
                              <a:lnTo>
                                <a:pt x="150" y="11"/>
                              </a:lnTo>
                              <a:lnTo>
                                <a:pt x="154" y="13"/>
                              </a:lnTo>
                              <a:lnTo>
                                <a:pt x="156" y="17"/>
                              </a:lnTo>
                              <a:lnTo>
                                <a:pt x="159" y="20"/>
                              </a:lnTo>
                              <a:lnTo>
                                <a:pt x="160" y="23"/>
                              </a:lnTo>
                              <a:lnTo>
                                <a:pt x="164" y="26"/>
                              </a:lnTo>
                              <a:lnTo>
                                <a:pt x="166" y="30"/>
                              </a:lnTo>
                              <a:lnTo>
                                <a:pt x="169" y="34"/>
                              </a:lnTo>
                              <a:lnTo>
                                <a:pt x="171" y="37"/>
                              </a:lnTo>
                              <a:lnTo>
                                <a:pt x="174" y="41"/>
                              </a:lnTo>
                            </a:path>
                          </a:pathLst>
                        </a:custGeom>
                        <a:solidFill>
                          <a:srgbClr val="C20000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22" name="Group 3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6" y="2024"/>
                        <a:ext cx="86" cy="80"/>
                        <a:chOff x="766" y="2294"/>
                        <a:chExt cx="94" cy="91"/>
                      </a:xfrm>
                    </p:grpSpPr>
                    <p:sp>
                      <p:nvSpPr>
                        <p:cNvPr id="131" name="Oval 3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6" y="2294"/>
                          <a:ext cx="94" cy="91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" name="Freeform 3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68" y="2297"/>
                          <a:ext cx="63" cy="59"/>
                        </a:xfrm>
                        <a:custGeom>
                          <a:avLst/>
                          <a:gdLst>
                            <a:gd name="T0" fmla="*/ 35 w 63"/>
                            <a:gd name="T1" fmla="*/ 2 h 59"/>
                            <a:gd name="T2" fmla="*/ 27 w 63"/>
                            <a:gd name="T3" fmla="*/ 3 h 59"/>
                            <a:gd name="T4" fmla="*/ 20 w 63"/>
                            <a:gd name="T5" fmla="*/ 6 h 59"/>
                            <a:gd name="T6" fmla="*/ 13 w 63"/>
                            <a:gd name="T7" fmla="*/ 10 h 59"/>
                            <a:gd name="T8" fmla="*/ 7 w 63"/>
                            <a:gd name="T9" fmla="*/ 16 h 59"/>
                            <a:gd name="T10" fmla="*/ 4 w 63"/>
                            <a:gd name="T11" fmla="*/ 22 h 59"/>
                            <a:gd name="T12" fmla="*/ 1 w 63"/>
                            <a:gd name="T13" fmla="*/ 29 h 59"/>
                            <a:gd name="T14" fmla="*/ 0 w 63"/>
                            <a:gd name="T15" fmla="*/ 37 h 59"/>
                            <a:gd name="T16" fmla="*/ 0 w 63"/>
                            <a:gd name="T17" fmla="*/ 44 h 59"/>
                            <a:gd name="T18" fmla="*/ 2 w 63"/>
                            <a:gd name="T19" fmla="*/ 51 h 59"/>
                            <a:gd name="T20" fmla="*/ 6 w 63"/>
                            <a:gd name="T21" fmla="*/ 54 h 59"/>
                            <a:gd name="T22" fmla="*/ 10 w 63"/>
                            <a:gd name="T23" fmla="*/ 57 h 59"/>
                            <a:gd name="T24" fmla="*/ 15 w 63"/>
                            <a:gd name="T25" fmla="*/ 58 h 59"/>
                            <a:gd name="T26" fmla="*/ 21 w 63"/>
                            <a:gd name="T27" fmla="*/ 58 h 59"/>
                            <a:gd name="T28" fmla="*/ 26 w 63"/>
                            <a:gd name="T29" fmla="*/ 58 h 59"/>
                            <a:gd name="T30" fmla="*/ 30 w 63"/>
                            <a:gd name="T31" fmla="*/ 58 h 59"/>
                            <a:gd name="T32" fmla="*/ 35 w 63"/>
                            <a:gd name="T33" fmla="*/ 57 h 59"/>
                            <a:gd name="T34" fmla="*/ 38 w 63"/>
                            <a:gd name="T35" fmla="*/ 57 h 59"/>
                            <a:gd name="T36" fmla="*/ 44 w 63"/>
                            <a:gd name="T37" fmla="*/ 54 h 59"/>
                            <a:gd name="T38" fmla="*/ 47 w 63"/>
                            <a:gd name="T39" fmla="*/ 51 h 59"/>
                            <a:gd name="T40" fmla="*/ 53 w 63"/>
                            <a:gd name="T41" fmla="*/ 47 h 59"/>
                            <a:gd name="T42" fmla="*/ 56 w 63"/>
                            <a:gd name="T43" fmla="*/ 43 h 59"/>
                            <a:gd name="T44" fmla="*/ 58 w 63"/>
                            <a:gd name="T45" fmla="*/ 38 h 59"/>
                            <a:gd name="T46" fmla="*/ 60 w 63"/>
                            <a:gd name="T47" fmla="*/ 31 h 59"/>
                            <a:gd name="T48" fmla="*/ 62 w 63"/>
                            <a:gd name="T49" fmla="*/ 25 h 59"/>
                            <a:gd name="T50" fmla="*/ 62 w 63"/>
                            <a:gd name="T51" fmla="*/ 19 h 59"/>
                            <a:gd name="T52" fmla="*/ 60 w 63"/>
                            <a:gd name="T53" fmla="*/ 14 h 59"/>
                            <a:gd name="T54" fmla="*/ 59 w 63"/>
                            <a:gd name="T55" fmla="*/ 10 h 59"/>
                            <a:gd name="T56" fmla="*/ 57 w 63"/>
                            <a:gd name="T57" fmla="*/ 6 h 59"/>
                            <a:gd name="T58" fmla="*/ 53 w 63"/>
                            <a:gd name="T59" fmla="*/ 3 h 59"/>
                            <a:gd name="T60" fmla="*/ 48 w 63"/>
                            <a:gd name="T61" fmla="*/ 2 h 59"/>
                            <a:gd name="T62" fmla="*/ 42 w 63"/>
                            <a:gd name="T63" fmla="*/ 1 h 59"/>
                            <a:gd name="T64" fmla="*/ 41 w 63"/>
                            <a:gd name="T65" fmla="*/ 0 h 5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59"/>
                            <a:gd name="T101" fmla="*/ 63 w 63"/>
                            <a:gd name="T102" fmla="*/ 59 h 5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59">
                              <a:moveTo>
                                <a:pt x="41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3"/>
                              </a:lnTo>
                              <a:lnTo>
                                <a:pt x="24" y="4"/>
                              </a:lnTo>
                              <a:lnTo>
                                <a:pt x="20" y="6"/>
                              </a:lnTo>
                              <a:lnTo>
                                <a:pt x="16" y="8"/>
                              </a:lnTo>
                              <a:lnTo>
                                <a:pt x="13" y="10"/>
                              </a:lnTo>
                              <a:lnTo>
                                <a:pt x="11" y="12"/>
                              </a:lnTo>
                              <a:lnTo>
                                <a:pt x="7" y="16"/>
                              </a:lnTo>
                              <a:lnTo>
                                <a:pt x="6" y="19"/>
                              </a:lnTo>
                              <a:lnTo>
                                <a:pt x="4" y="22"/>
                              </a:lnTo>
                              <a:lnTo>
                                <a:pt x="3" y="25"/>
                              </a:lnTo>
                              <a:lnTo>
                                <a:pt x="1" y="29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4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4" y="53"/>
                              </a:lnTo>
                              <a:lnTo>
                                <a:pt x="6" y="54"/>
                              </a:lnTo>
                              <a:lnTo>
                                <a:pt x="8" y="56"/>
                              </a:lnTo>
                              <a:lnTo>
                                <a:pt x="10" y="57"/>
                              </a:lnTo>
                              <a:lnTo>
                                <a:pt x="13" y="57"/>
                              </a:lnTo>
                              <a:lnTo>
                                <a:pt x="15" y="58"/>
                              </a:lnTo>
                              <a:lnTo>
                                <a:pt x="19" y="58"/>
                              </a:lnTo>
                              <a:lnTo>
                                <a:pt x="21" y="58"/>
                              </a:lnTo>
                              <a:lnTo>
                                <a:pt x="24" y="58"/>
                              </a:lnTo>
                              <a:lnTo>
                                <a:pt x="26" y="58"/>
                              </a:lnTo>
                              <a:lnTo>
                                <a:pt x="28" y="58"/>
                              </a:lnTo>
                              <a:lnTo>
                                <a:pt x="30" y="58"/>
                              </a:lnTo>
                              <a:lnTo>
                                <a:pt x="33" y="57"/>
                              </a:lnTo>
                              <a:lnTo>
                                <a:pt x="35" y="57"/>
                              </a:lnTo>
                              <a:lnTo>
                                <a:pt x="37" y="57"/>
                              </a:lnTo>
                              <a:lnTo>
                                <a:pt x="38" y="57"/>
                              </a:lnTo>
                              <a:lnTo>
                                <a:pt x="42" y="55"/>
                              </a:lnTo>
                              <a:lnTo>
                                <a:pt x="44" y="54"/>
                              </a:lnTo>
                              <a:lnTo>
                                <a:pt x="45" y="53"/>
                              </a:lnTo>
                              <a:lnTo>
                                <a:pt x="47" y="51"/>
                              </a:lnTo>
                              <a:lnTo>
                                <a:pt x="51" y="49"/>
                              </a:lnTo>
                              <a:lnTo>
                                <a:pt x="53" y="47"/>
                              </a:lnTo>
                              <a:lnTo>
                                <a:pt x="54" y="45"/>
                              </a:lnTo>
                              <a:lnTo>
                                <a:pt x="56" y="43"/>
                              </a:lnTo>
                              <a:lnTo>
                                <a:pt x="58" y="39"/>
                              </a:lnTo>
                              <a:lnTo>
                                <a:pt x="58" y="38"/>
                              </a:lnTo>
                              <a:lnTo>
                                <a:pt x="60" y="34"/>
                              </a:lnTo>
                              <a:lnTo>
                                <a:pt x="60" y="31"/>
                              </a:lnTo>
                              <a:lnTo>
                                <a:pt x="62" y="27"/>
                              </a:lnTo>
                              <a:lnTo>
                                <a:pt x="62" y="25"/>
                              </a:lnTo>
                              <a:lnTo>
                                <a:pt x="62" y="22"/>
                              </a:lnTo>
                              <a:lnTo>
                                <a:pt x="62" y="19"/>
                              </a:lnTo>
                              <a:lnTo>
                                <a:pt x="62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9" y="10"/>
                              </a:lnTo>
                              <a:lnTo>
                                <a:pt x="59" y="7"/>
                              </a:lnTo>
                              <a:lnTo>
                                <a:pt x="57" y="6"/>
                              </a:lnTo>
                              <a:lnTo>
                                <a:pt x="55" y="4"/>
                              </a:lnTo>
                              <a:lnTo>
                                <a:pt x="53" y="3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1"/>
                              </a:lnTo>
                              <a:lnTo>
                                <a:pt x="42" y="1"/>
                              </a:lnTo>
                              <a:lnTo>
                                <a:pt x="41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3" name="Freeform 3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2" y="2297"/>
                          <a:ext cx="44" cy="42"/>
                        </a:xfrm>
                        <a:custGeom>
                          <a:avLst/>
                          <a:gdLst>
                            <a:gd name="T0" fmla="*/ 25 w 44"/>
                            <a:gd name="T1" fmla="*/ 2 h 42"/>
                            <a:gd name="T2" fmla="*/ 18 w 44"/>
                            <a:gd name="T3" fmla="*/ 4 h 42"/>
                            <a:gd name="T4" fmla="*/ 12 w 44"/>
                            <a:gd name="T5" fmla="*/ 5 h 42"/>
                            <a:gd name="T6" fmla="*/ 9 w 44"/>
                            <a:gd name="T7" fmla="*/ 9 h 42"/>
                            <a:gd name="T8" fmla="*/ 5 w 44"/>
                            <a:gd name="T9" fmla="*/ 12 h 42"/>
                            <a:gd name="T10" fmla="*/ 2 w 44"/>
                            <a:gd name="T11" fmla="*/ 17 h 42"/>
                            <a:gd name="T12" fmla="*/ 0 w 44"/>
                            <a:gd name="T13" fmla="*/ 22 h 42"/>
                            <a:gd name="T14" fmla="*/ 0 w 44"/>
                            <a:gd name="T15" fmla="*/ 26 h 42"/>
                            <a:gd name="T16" fmla="*/ 0 w 44"/>
                            <a:gd name="T17" fmla="*/ 32 h 42"/>
                            <a:gd name="T18" fmla="*/ 1 w 44"/>
                            <a:gd name="T19" fmla="*/ 36 h 42"/>
                            <a:gd name="T20" fmla="*/ 3 w 44"/>
                            <a:gd name="T21" fmla="*/ 39 h 42"/>
                            <a:gd name="T22" fmla="*/ 7 w 44"/>
                            <a:gd name="T23" fmla="*/ 41 h 42"/>
                            <a:gd name="T24" fmla="*/ 10 w 44"/>
                            <a:gd name="T25" fmla="*/ 41 h 42"/>
                            <a:gd name="T26" fmla="*/ 14 w 44"/>
                            <a:gd name="T27" fmla="*/ 41 h 42"/>
                            <a:gd name="T28" fmla="*/ 17 w 44"/>
                            <a:gd name="T29" fmla="*/ 41 h 42"/>
                            <a:gd name="T30" fmla="*/ 21 w 44"/>
                            <a:gd name="T31" fmla="*/ 41 h 42"/>
                            <a:gd name="T32" fmla="*/ 23 w 44"/>
                            <a:gd name="T33" fmla="*/ 40 h 42"/>
                            <a:gd name="T34" fmla="*/ 26 w 44"/>
                            <a:gd name="T35" fmla="*/ 40 h 42"/>
                            <a:gd name="T36" fmla="*/ 30 w 44"/>
                            <a:gd name="T37" fmla="*/ 39 h 42"/>
                            <a:gd name="T38" fmla="*/ 33 w 44"/>
                            <a:gd name="T39" fmla="*/ 36 h 42"/>
                            <a:gd name="T40" fmla="*/ 35 w 44"/>
                            <a:gd name="T41" fmla="*/ 34 h 42"/>
                            <a:gd name="T42" fmla="*/ 38 w 44"/>
                            <a:gd name="T43" fmla="*/ 30 h 42"/>
                            <a:gd name="T44" fmla="*/ 40 w 44"/>
                            <a:gd name="T45" fmla="*/ 26 h 42"/>
                            <a:gd name="T46" fmla="*/ 41 w 44"/>
                            <a:gd name="T47" fmla="*/ 22 h 42"/>
                            <a:gd name="T48" fmla="*/ 43 w 44"/>
                            <a:gd name="T49" fmla="*/ 17 h 42"/>
                            <a:gd name="T50" fmla="*/ 43 w 44"/>
                            <a:gd name="T51" fmla="*/ 13 h 42"/>
                            <a:gd name="T52" fmla="*/ 41 w 44"/>
                            <a:gd name="T53" fmla="*/ 11 h 42"/>
                            <a:gd name="T54" fmla="*/ 40 w 44"/>
                            <a:gd name="T55" fmla="*/ 7 h 42"/>
                            <a:gd name="T56" fmla="*/ 38 w 44"/>
                            <a:gd name="T57" fmla="*/ 5 h 42"/>
                            <a:gd name="T58" fmla="*/ 36 w 44"/>
                            <a:gd name="T59" fmla="*/ 4 h 42"/>
                            <a:gd name="T60" fmla="*/ 33 w 44"/>
                            <a:gd name="T61" fmla="*/ 2 h 42"/>
                            <a:gd name="T62" fmla="*/ 30 w 44"/>
                            <a:gd name="T63" fmla="*/ 2 h 42"/>
                            <a:gd name="T64" fmla="*/ 28 w 44"/>
                            <a:gd name="T65" fmla="*/ 0 h 4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42"/>
                            <a:gd name="T101" fmla="*/ 44 w 44"/>
                            <a:gd name="T102" fmla="*/ 42 h 4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42">
                              <a:moveTo>
                                <a:pt x="28" y="0"/>
                              </a:moveTo>
                              <a:lnTo>
                                <a:pt x="25" y="2"/>
                              </a:lnTo>
                              <a:lnTo>
                                <a:pt x="21" y="2"/>
                              </a:lnTo>
                              <a:lnTo>
                                <a:pt x="18" y="4"/>
                              </a:lnTo>
                              <a:lnTo>
                                <a:pt x="16" y="4"/>
                              </a:lnTo>
                              <a:lnTo>
                                <a:pt x="12" y="5"/>
                              </a:lnTo>
                              <a:lnTo>
                                <a:pt x="10" y="7"/>
                              </a:lnTo>
                              <a:lnTo>
                                <a:pt x="9" y="9"/>
                              </a:lnTo>
                              <a:lnTo>
                                <a:pt x="7" y="9"/>
                              </a:lnTo>
                              <a:lnTo>
                                <a:pt x="5" y="12"/>
                              </a:lnTo>
                              <a:lnTo>
                                <a:pt x="3" y="14"/>
                              </a:lnTo>
                              <a:lnTo>
                                <a:pt x="2" y="17"/>
                              </a:lnTo>
                              <a:lnTo>
                                <a:pt x="2" y="18"/>
                              </a:lnTo>
                              <a:lnTo>
                                <a:pt x="0" y="22"/>
                              </a:lnTo>
                              <a:lnTo>
                                <a:pt x="0" y="23"/>
                              </a:lnTo>
                              <a:lnTo>
                                <a:pt x="0" y="26"/>
                              </a:lnTo>
                              <a:lnTo>
                                <a:pt x="0" y="28"/>
                              </a:lnTo>
                              <a:lnTo>
                                <a:pt x="0" y="32"/>
                              </a:lnTo>
                              <a:lnTo>
                                <a:pt x="0" y="34"/>
                              </a:lnTo>
                              <a:lnTo>
                                <a:pt x="1" y="36"/>
                              </a:lnTo>
                              <a:lnTo>
                                <a:pt x="2" y="37"/>
                              </a:lnTo>
                              <a:lnTo>
                                <a:pt x="3" y="39"/>
                              </a:lnTo>
                              <a:lnTo>
                                <a:pt x="5" y="39"/>
                              </a:lnTo>
                              <a:lnTo>
                                <a:pt x="7" y="41"/>
                              </a:lnTo>
                              <a:lnTo>
                                <a:pt x="9" y="41"/>
                              </a:lnTo>
                              <a:lnTo>
                                <a:pt x="10" y="41"/>
                              </a:lnTo>
                              <a:lnTo>
                                <a:pt x="12" y="41"/>
                              </a:lnTo>
                              <a:lnTo>
                                <a:pt x="14" y="41"/>
                              </a:lnTo>
                              <a:lnTo>
                                <a:pt x="16" y="41"/>
                              </a:lnTo>
                              <a:lnTo>
                                <a:pt x="17" y="41"/>
                              </a:lnTo>
                              <a:lnTo>
                                <a:pt x="19" y="41"/>
                              </a:lnTo>
                              <a:lnTo>
                                <a:pt x="21" y="41"/>
                              </a:lnTo>
                              <a:lnTo>
                                <a:pt x="22" y="40"/>
                              </a:lnTo>
                              <a:lnTo>
                                <a:pt x="23" y="40"/>
                              </a:lnTo>
                              <a:lnTo>
                                <a:pt x="25" y="40"/>
                              </a:lnTo>
                              <a:lnTo>
                                <a:pt x="26" y="40"/>
                              </a:lnTo>
                              <a:lnTo>
                                <a:pt x="28" y="39"/>
                              </a:lnTo>
                              <a:lnTo>
                                <a:pt x="30" y="39"/>
                              </a:lnTo>
                              <a:lnTo>
                                <a:pt x="31" y="37"/>
                              </a:lnTo>
                              <a:lnTo>
                                <a:pt x="33" y="36"/>
                              </a:lnTo>
                              <a:lnTo>
                                <a:pt x="35" y="34"/>
                              </a:lnTo>
                              <a:lnTo>
                                <a:pt x="37" y="32"/>
                              </a:lnTo>
                              <a:lnTo>
                                <a:pt x="38" y="30"/>
                              </a:lnTo>
                              <a:lnTo>
                                <a:pt x="40" y="28"/>
                              </a:lnTo>
                              <a:lnTo>
                                <a:pt x="40" y="26"/>
                              </a:lnTo>
                              <a:lnTo>
                                <a:pt x="41" y="24"/>
                              </a:lnTo>
                              <a:lnTo>
                                <a:pt x="41" y="22"/>
                              </a:lnTo>
                              <a:lnTo>
                                <a:pt x="43" y="19"/>
                              </a:lnTo>
                              <a:lnTo>
                                <a:pt x="43" y="17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1" y="11"/>
                              </a:lnTo>
                              <a:lnTo>
                                <a:pt x="41" y="9"/>
                              </a:lnTo>
                              <a:lnTo>
                                <a:pt x="40" y="7"/>
                              </a:lnTo>
                              <a:lnTo>
                                <a:pt x="40" y="5"/>
                              </a:lnTo>
                              <a:lnTo>
                                <a:pt x="38" y="5"/>
                              </a:lnTo>
                              <a:lnTo>
                                <a:pt x="37" y="4"/>
                              </a:lnTo>
                              <a:lnTo>
                                <a:pt x="36" y="4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1" y="2"/>
                              </a:lnTo>
                              <a:lnTo>
                                <a:pt x="30" y="2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4" name="Freeform 3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82" y="2310"/>
                          <a:ext cx="22" cy="19"/>
                        </a:xfrm>
                        <a:custGeom>
                          <a:avLst/>
                          <a:gdLst>
                            <a:gd name="T0" fmla="*/ 12 w 22"/>
                            <a:gd name="T1" fmla="*/ 2 h 19"/>
                            <a:gd name="T2" fmla="*/ 8 w 22"/>
                            <a:gd name="T3" fmla="*/ 2 h 19"/>
                            <a:gd name="T4" fmla="*/ 6 w 22"/>
                            <a:gd name="T5" fmla="*/ 4 h 19"/>
                            <a:gd name="T6" fmla="*/ 4 w 22"/>
                            <a:gd name="T7" fmla="*/ 4 h 19"/>
                            <a:gd name="T8" fmla="*/ 2 w 22"/>
                            <a:gd name="T9" fmla="*/ 6 h 19"/>
                            <a:gd name="T10" fmla="*/ 1 w 22"/>
                            <a:gd name="T11" fmla="*/ 8 h 19"/>
                            <a:gd name="T12" fmla="*/ 0 w 22"/>
                            <a:gd name="T13" fmla="*/ 10 h 19"/>
                            <a:gd name="T14" fmla="*/ 0 w 22"/>
                            <a:gd name="T15" fmla="*/ 12 h 19"/>
                            <a:gd name="T16" fmla="*/ 0 w 22"/>
                            <a:gd name="T17" fmla="*/ 13 h 19"/>
                            <a:gd name="T18" fmla="*/ 0 w 22"/>
                            <a:gd name="T19" fmla="*/ 16 h 19"/>
                            <a:gd name="T20" fmla="*/ 1 w 22"/>
                            <a:gd name="T21" fmla="*/ 17 h 19"/>
                            <a:gd name="T22" fmla="*/ 2 w 22"/>
                            <a:gd name="T23" fmla="*/ 17 h 19"/>
                            <a:gd name="T24" fmla="*/ 4 w 22"/>
                            <a:gd name="T25" fmla="*/ 18 h 19"/>
                            <a:gd name="T26" fmla="*/ 6 w 22"/>
                            <a:gd name="T27" fmla="*/ 18 h 19"/>
                            <a:gd name="T28" fmla="*/ 8 w 22"/>
                            <a:gd name="T29" fmla="*/ 18 h 19"/>
                            <a:gd name="T30" fmla="*/ 10 w 22"/>
                            <a:gd name="T31" fmla="*/ 18 h 19"/>
                            <a:gd name="T32" fmla="*/ 11 w 22"/>
                            <a:gd name="T33" fmla="*/ 16 h 19"/>
                            <a:gd name="T34" fmla="*/ 11 w 22"/>
                            <a:gd name="T35" fmla="*/ 16 h 19"/>
                            <a:gd name="T36" fmla="*/ 13 w 22"/>
                            <a:gd name="T37" fmla="*/ 16 h 19"/>
                            <a:gd name="T38" fmla="*/ 15 w 22"/>
                            <a:gd name="T39" fmla="*/ 16 h 19"/>
                            <a:gd name="T40" fmla="*/ 16 w 22"/>
                            <a:gd name="T41" fmla="*/ 15 h 19"/>
                            <a:gd name="T42" fmla="*/ 16 w 22"/>
                            <a:gd name="T43" fmla="*/ 13 h 19"/>
                            <a:gd name="T44" fmla="*/ 18 w 22"/>
                            <a:gd name="T45" fmla="*/ 12 h 19"/>
                            <a:gd name="T46" fmla="*/ 19 w 22"/>
                            <a:gd name="T47" fmla="*/ 9 h 19"/>
                            <a:gd name="T48" fmla="*/ 20 w 22"/>
                            <a:gd name="T49" fmla="*/ 7 h 19"/>
                            <a:gd name="T50" fmla="*/ 20 w 22"/>
                            <a:gd name="T51" fmla="*/ 7 h 19"/>
                            <a:gd name="T52" fmla="*/ 19 w 22"/>
                            <a:gd name="T53" fmla="*/ 5 h 19"/>
                            <a:gd name="T54" fmla="*/ 19 w 22"/>
                            <a:gd name="T55" fmla="*/ 4 h 19"/>
                            <a:gd name="T56" fmla="*/ 17 w 22"/>
                            <a:gd name="T57" fmla="*/ 2 h 19"/>
                            <a:gd name="T58" fmla="*/ 16 w 22"/>
                            <a:gd name="T59" fmla="*/ 2 h 19"/>
                            <a:gd name="T60" fmla="*/ 14 w 22"/>
                            <a:gd name="T61" fmla="*/ 2 h 19"/>
                            <a:gd name="T62" fmla="*/ 13 w 22"/>
                            <a:gd name="T63" fmla="*/ 2 h 19"/>
                            <a:gd name="T64" fmla="*/ 13 w 22"/>
                            <a:gd name="T65" fmla="*/ 0 h 1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2"/>
                            <a:gd name="T100" fmla="*/ 0 h 19"/>
                            <a:gd name="T101" fmla="*/ 22 w 22"/>
                            <a:gd name="T102" fmla="*/ 19 h 1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2" h="19">
                              <a:moveTo>
                                <a:pt x="13" y="0"/>
                              </a:moveTo>
                              <a:lnTo>
                                <a:pt x="12" y="2"/>
                              </a:lnTo>
                              <a:lnTo>
                                <a:pt x="10" y="2"/>
                              </a:lnTo>
                              <a:lnTo>
                                <a:pt x="8" y="2"/>
                              </a:lnTo>
                              <a:lnTo>
                                <a:pt x="6" y="4"/>
                              </a:lnTo>
                              <a:lnTo>
                                <a:pt x="5" y="4"/>
                              </a:lnTo>
                              <a:lnTo>
                                <a:pt x="4" y="4"/>
                              </a:lnTo>
                              <a:lnTo>
                                <a:pt x="2" y="6"/>
                              </a:lnTo>
                              <a:lnTo>
                                <a:pt x="1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1" y="16"/>
                              </a:lnTo>
                              <a:lnTo>
                                <a:pt x="1" y="17"/>
                              </a:lnTo>
                              <a:lnTo>
                                <a:pt x="2" y="17"/>
                              </a:lnTo>
                              <a:lnTo>
                                <a:pt x="4" y="17"/>
                              </a:lnTo>
                              <a:lnTo>
                                <a:pt x="4" y="18"/>
                              </a:lnTo>
                              <a:lnTo>
                                <a:pt x="6" y="18"/>
                              </a:lnTo>
                              <a:lnTo>
                                <a:pt x="8" y="18"/>
                              </a:lnTo>
                              <a:lnTo>
                                <a:pt x="10" y="18"/>
                              </a:lnTo>
                              <a:lnTo>
                                <a:pt x="11" y="16"/>
                              </a:lnTo>
                              <a:lnTo>
                                <a:pt x="13" y="16"/>
                              </a:lnTo>
                              <a:lnTo>
                                <a:pt x="15" y="16"/>
                              </a:lnTo>
                              <a:lnTo>
                                <a:pt x="16" y="15"/>
                              </a:lnTo>
                              <a:lnTo>
                                <a:pt x="16" y="13"/>
                              </a:lnTo>
                              <a:lnTo>
                                <a:pt x="18" y="12"/>
                              </a:lnTo>
                              <a:lnTo>
                                <a:pt x="19" y="10"/>
                              </a:lnTo>
                              <a:lnTo>
                                <a:pt x="19" y="9"/>
                              </a:lnTo>
                              <a:lnTo>
                                <a:pt x="21" y="7"/>
                              </a:lnTo>
                              <a:lnTo>
                                <a:pt x="20" y="7"/>
                              </a:lnTo>
                              <a:lnTo>
                                <a:pt x="20" y="5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9" y="2"/>
                              </a:lnTo>
                              <a:lnTo>
                                <a:pt x="17" y="2"/>
                              </a:lnTo>
                              <a:lnTo>
                                <a:pt x="16" y="2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Freeform 3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4" y="2301"/>
                          <a:ext cx="85" cy="84"/>
                        </a:xfrm>
                        <a:custGeom>
                          <a:avLst/>
                          <a:gdLst>
                            <a:gd name="T0" fmla="*/ 81 w 85"/>
                            <a:gd name="T1" fmla="*/ 24 h 84"/>
                            <a:gd name="T2" fmla="*/ 82 w 85"/>
                            <a:gd name="T3" fmla="*/ 29 h 84"/>
                            <a:gd name="T4" fmla="*/ 84 w 85"/>
                            <a:gd name="T5" fmla="*/ 30 h 84"/>
                            <a:gd name="T6" fmla="*/ 83 w 85"/>
                            <a:gd name="T7" fmla="*/ 34 h 84"/>
                            <a:gd name="T8" fmla="*/ 83 w 85"/>
                            <a:gd name="T9" fmla="*/ 37 h 84"/>
                            <a:gd name="T10" fmla="*/ 81 w 85"/>
                            <a:gd name="T11" fmla="*/ 41 h 84"/>
                            <a:gd name="T12" fmla="*/ 81 w 85"/>
                            <a:gd name="T13" fmla="*/ 47 h 84"/>
                            <a:gd name="T14" fmla="*/ 80 w 85"/>
                            <a:gd name="T15" fmla="*/ 52 h 84"/>
                            <a:gd name="T16" fmla="*/ 77 w 85"/>
                            <a:gd name="T17" fmla="*/ 57 h 84"/>
                            <a:gd name="T18" fmla="*/ 74 w 85"/>
                            <a:gd name="T19" fmla="*/ 64 h 84"/>
                            <a:gd name="T20" fmla="*/ 70 w 85"/>
                            <a:gd name="T21" fmla="*/ 69 h 84"/>
                            <a:gd name="T22" fmla="*/ 64 w 85"/>
                            <a:gd name="T23" fmla="*/ 74 h 84"/>
                            <a:gd name="T24" fmla="*/ 58 w 85"/>
                            <a:gd name="T25" fmla="*/ 78 h 84"/>
                            <a:gd name="T26" fmla="*/ 51 w 85"/>
                            <a:gd name="T27" fmla="*/ 81 h 84"/>
                            <a:gd name="T28" fmla="*/ 43 w 85"/>
                            <a:gd name="T29" fmla="*/ 83 h 84"/>
                            <a:gd name="T30" fmla="*/ 32 w 85"/>
                            <a:gd name="T31" fmla="*/ 83 h 84"/>
                            <a:gd name="T32" fmla="*/ 22 w 85"/>
                            <a:gd name="T33" fmla="*/ 82 h 84"/>
                            <a:gd name="T34" fmla="*/ 13 w 85"/>
                            <a:gd name="T35" fmla="*/ 78 h 84"/>
                            <a:gd name="T36" fmla="*/ 8 w 85"/>
                            <a:gd name="T37" fmla="*/ 72 h 84"/>
                            <a:gd name="T38" fmla="*/ 2 w 85"/>
                            <a:gd name="T39" fmla="*/ 68 h 84"/>
                            <a:gd name="T40" fmla="*/ 0 w 85"/>
                            <a:gd name="T41" fmla="*/ 64 h 84"/>
                            <a:gd name="T42" fmla="*/ 0 w 85"/>
                            <a:gd name="T43" fmla="*/ 64 h 84"/>
                            <a:gd name="T44" fmla="*/ 3 w 85"/>
                            <a:gd name="T45" fmla="*/ 65 h 84"/>
                            <a:gd name="T46" fmla="*/ 7 w 85"/>
                            <a:gd name="T47" fmla="*/ 68 h 84"/>
                            <a:gd name="T48" fmla="*/ 16 w 85"/>
                            <a:gd name="T49" fmla="*/ 69 h 84"/>
                            <a:gd name="T50" fmla="*/ 24 w 85"/>
                            <a:gd name="T51" fmla="*/ 70 h 84"/>
                            <a:gd name="T52" fmla="*/ 35 w 85"/>
                            <a:gd name="T53" fmla="*/ 69 h 84"/>
                            <a:gd name="T54" fmla="*/ 40 w 85"/>
                            <a:gd name="T55" fmla="*/ 69 h 84"/>
                            <a:gd name="T56" fmla="*/ 47 w 85"/>
                            <a:gd name="T57" fmla="*/ 65 h 84"/>
                            <a:gd name="T58" fmla="*/ 51 w 85"/>
                            <a:gd name="T59" fmla="*/ 64 h 84"/>
                            <a:gd name="T60" fmla="*/ 56 w 85"/>
                            <a:gd name="T61" fmla="*/ 60 h 84"/>
                            <a:gd name="T62" fmla="*/ 60 w 85"/>
                            <a:gd name="T63" fmla="*/ 56 h 84"/>
                            <a:gd name="T64" fmla="*/ 63 w 85"/>
                            <a:gd name="T65" fmla="*/ 53 h 84"/>
                            <a:gd name="T66" fmla="*/ 66 w 85"/>
                            <a:gd name="T67" fmla="*/ 49 h 84"/>
                            <a:gd name="T68" fmla="*/ 70 w 85"/>
                            <a:gd name="T69" fmla="*/ 43 h 84"/>
                            <a:gd name="T70" fmla="*/ 70 w 85"/>
                            <a:gd name="T71" fmla="*/ 38 h 84"/>
                            <a:gd name="T72" fmla="*/ 72 w 85"/>
                            <a:gd name="T73" fmla="*/ 33 h 84"/>
                            <a:gd name="T74" fmla="*/ 72 w 85"/>
                            <a:gd name="T75" fmla="*/ 27 h 84"/>
                            <a:gd name="T76" fmla="*/ 71 w 85"/>
                            <a:gd name="T77" fmla="*/ 22 h 84"/>
                            <a:gd name="T78" fmla="*/ 69 w 85"/>
                            <a:gd name="T79" fmla="*/ 16 h 84"/>
                            <a:gd name="T80" fmla="*/ 67 w 85"/>
                            <a:gd name="T81" fmla="*/ 9 h 84"/>
                            <a:gd name="T82" fmla="*/ 65 w 85"/>
                            <a:gd name="T83" fmla="*/ 4 h 84"/>
                            <a:gd name="T84" fmla="*/ 65 w 85"/>
                            <a:gd name="T85" fmla="*/ 0 h 84"/>
                            <a:gd name="T86" fmla="*/ 65 w 85"/>
                            <a:gd name="T87" fmla="*/ 2 h 84"/>
                            <a:gd name="T88" fmla="*/ 69 w 85"/>
                            <a:gd name="T89" fmla="*/ 5 h 84"/>
                            <a:gd name="T90" fmla="*/ 72 w 85"/>
                            <a:gd name="T91" fmla="*/ 9 h 84"/>
                            <a:gd name="T92" fmla="*/ 76 w 85"/>
                            <a:gd name="T93" fmla="*/ 14 h 84"/>
                            <a:gd name="T94" fmla="*/ 79 w 85"/>
                            <a:gd name="T95" fmla="*/ 19 h 84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5"/>
                            <a:gd name="T145" fmla="*/ 0 h 84"/>
                            <a:gd name="T146" fmla="*/ 85 w 85"/>
                            <a:gd name="T147" fmla="*/ 84 h 84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5" h="84">
                              <a:moveTo>
                                <a:pt x="80" y="20"/>
                              </a:moveTo>
                              <a:lnTo>
                                <a:pt x="80" y="22"/>
                              </a:lnTo>
                              <a:lnTo>
                                <a:pt x="81" y="24"/>
                              </a:lnTo>
                              <a:lnTo>
                                <a:pt x="81" y="26"/>
                              </a:lnTo>
                              <a:lnTo>
                                <a:pt x="82" y="27"/>
                              </a:lnTo>
                              <a:lnTo>
                                <a:pt x="82" y="29"/>
                              </a:lnTo>
                              <a:lnTo>
                                <a:pt x="82" y="30"/>
                              </a:lnTo>
                              <a:lnTo>
                                <a:pt x="84" y="30"/>
                              </a:lnTo>
                              <a:lnTo>
                                <a:pt x="83" y="31"/>
                              </a:lnTo>
                              <a:lnTo>
                                <a:pt x="83" y="32"/>
                              </a:lnTo>
                              <a:lnTo>
                                <a:pt x="83" y="34"/>
                              </a:lnTo>
                              <a:lnTo>
                                <a:pt x="83" y="35"/>
                              </a:lnTo>
                              <a:lnTo>
                                <a:pt x="83" y="37"/>
                              </a:lnTo>
                              <a:lnTo>
                                <a:pt x="83" y="38"/>
                              </a:lnTo>
                              <a:lnTo>
                                <a:pt x="83" y="40"/>
                              </a:lnTo>
                              <a:lnTo>
                                <a:pt x="81" y="41"/>
                              </a:lnTo>
                              <a:lnTo>
                                <a:pt x="81" y="43"/>
                              </a:lnTo>
                              <a:lnTo>
                                <a:pt x="81" y="45"/>
                              </a:lnTo>
                              <a:lnTo>
                                <a:pt x="81" y="47"/>
                              </a:lnTo>
                              <a:lnTo>
                                <a:pt x="80" y="49"/>
                              </a:lnTo>
                              <a:lnTo>
                                <a:pt x="80" y="50"/>
                              </a:lnTo>
                              <a:lnTo>
                                <a:pt x="80" y="52"/>
                              </a:lnTo>
                              <a:lnTo>
                                <a:pt x="80" y="53"/>
                              </a:lnTo>
                              <a:lnTo>
                                <a:pt x="78" y="56"/>
                              </a:lnTo>
                              <a:lnTo>
                                <a:pt x="77" y="57"/>
                              </a:lnTo>
                              <a:lnTo>
                                <a:pt x="76" y="59"/>
                              </a:lnTo>
                              <a:lnTo>
                                <a:pt x="76" y="61"/>
                              </a:lnTo>
                              <a:lnTo>
                                <a:pt x="74" y="64"/>
                              </a:lnTo>
                              <a:lnTo>
                                <a:pt x="72" y="65"/>
                              </a:lnTo>
                              <a:lnTo>
                                <a:pt x="70" y="67"/>
                              </a:lnTo>
                              <a:lnTo>
                                <a:pt x="70" y="69"/>
                              </a:lnTo>
                              <a:lnTo>
                                <a:pt x="68" y="70"/>
                              </a:lnTo>
                              <a:lnTo>
                                <a:pt x="66" y="72"/>
                              </a:lnTo>
                              <a:lnTo>
                                <a:pt x="64" y="74"/>
                              </a:lnTo>
                              <a:lnTo>
                                <a:pt x="63" y="75"/>
                              </a:lnTo>
                              <a:lnTo>
                                <a:pt x="60" y="77"/>
                              </a:lnTo>
                              <a:lnTo>
                                <a:pt x="58" y="78"/>
                              </a:lnTo>
                              <a:lnTo>
                                <a:pt x="56" y="80"/>
                              </a:lnTo>
                              <a:lnTo>
                                <a:pt x="54" y="80"/>
                              </a:lnTo>
                              <a:lnTo>
                                <a:pt x="51" y="81"/>
                              </a:lnTo>
                              <a:lnTo>
                                <a:pt x="48" y="81"/>
                              </a:lnTo>
                              <a:lnTo>
                                <a:pt x="45" y="83"/>
                              </a:lnTo>
                              <a:lnTo>
                                <a:pt x="43" y="83"/>
                              </a:lnTo>
                              <a:lnTo>
                                <a:pt x="39" y="83"/>
                              </a:lnTo>
                              <a:lnTo>
                                <a:pt x="36" y="83"/>
                              </a:lnTo>
                              <a:lnTo>
                                <a:pt x="32" y="83"/>
                              </a:lnTo>
                              <a:lnTo>
                                <a:pt x="29" y="83"/>
                              </a:lnTo>
                              <a:lnTo>
                                <a:pt x="26" y="83"/>
                              </a:lnTo>
                              <a:lnTo>
                                <a:pt x="22" y="82"/>
                              </a:lnTo>
                              <a:lnTo>
                                <a:pt x="19" y="81"/>
                              </a:lnTo>
                              <a:lnTo>
                                <a:pt x="17" y="80"/>
                              </a:lnTo>
                              <a:lnTo>
                                <a:pt x="13" y="78"/>
                              </a:lnTo>
                              <a:lnTo>
                                <a:pt x="12" y="76"/>
                              </a:lnTo>
                              <a:lnTo>
                                <a:pt x="10" y="74"/>
                              </a:lnTo>
                              <a:lnTo>
                                <a:pt x="8" y="72"/>
                              </a:lnTo>
                              <a:lnTo>
                                <a:pt x="5" y="71"/>
                              </a:lnTo>
                              <a:lnTo>
                                <a:pt x="4" y="69"/>
                              </a:lnTo>
                              <a:lnTo>
                                <a:pt x="2" y="68"/>
                              </a:lnTo>
                              <a:lnTo>
                                <a:pt x="1" y="66"/>
                              </a:lnTo>
                              <a:lnTo>
                                <a:pt x="0" y="65"/>
                              </a:lnTo>
                              <a:lnTo>
                                <a:pt x="0" y="64"/>
                              </a:lnTo>
                              <a:lnTo>
                                <a:pt x="0" y="63"/>
                              </a:lnTo>
                              <a:lnTo>
                                <a:pt x="0" y="62"/>
                              </a:lnTo>
                              <a:lnTo>
                                <a:pt x="0" y="64"/>
                              </a:lnTo>
                              <a:lnTo>
                                <a:pt x="1" y="65"/>
                              </a:lnTo>
                              <a:lnTo>
                                <a:pt x="3" y="65"/>
                              </a:lnTo>
                              <a:lnTo>
                                <a:pt x="4" y="66"/>
                              </a:lnTo>
                              <a:lnTo>
                                <a:pt x="5" y="66"/>
                              </a:lnTo>
                              <a:lnTo>
                                <a:pt x="7" y="68"/>
                              </a:lnTo>
                              <a:lnTo>
                                <a:pt x="11" y="68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2" y="70"/>
                              </a:lnTo>
                              <a:lnTo>
                                <a:pt x="24" y="70"/>
                              </a:lnTo>
                              <a:lnTo>
                                <a:pt x="28" y="70"/>
                              </a:lnTo>
                              <a:lnTo>
                                <a:pt x="31" y="70"/>
                              </a:lnTo>
                              <a:lnTo>
                                <a:pt x="35" y="69"/>
                              </a:lnTo>
                              <a:lnTo>
                                <a:pt x="36" y="69"/>
                              </a:lnTo>
                              <a:lnTo>
                                <a:pt x="39" y="69"/>
                              </a:lnTo>
                              <a:lnTo>
                                <a:pt x="40" y="69"/>
                              </a:lnTo>
                              <a:lnTo>
                                <a:pt x="44" y="67"/>
                              </a:lnTo>
                              <a:lnTo>
                                <a:pt x="45" y="67"/>
                              </a:lnTo>
                              <a:lnTo>
                                <a:pt x="47" y="65"/>
                              </a:lnTo>
                              <a:lnTo>
                                <a:pt x="49" y="65"/>
                              </a:lnTo>
                              <a:lnTo>
                                <a:pt x="51" y="64"/>
                              </a:lnTo>
                              <a:lnTo>
                                <a:pt x="53" y="62"/>
                              </a:lnTo>
                              <a:lnTo>
                                <a:pt x="54" y="62"/>
                              </a:lnTo>
                              <a:lnTo>
                                <a:pt x="56" y="60"/>
                              </a:lnTo>
                              <a:lnTo>
                                <a:pt x="58" y="58"/>
                              </a:lnTo>
                              <a:lnTo>
                                <a:pt x="60" y="56"/>
                              </a:lnTo>
                              <a:lnTo>
                                <a:pt x="61" y="54"/>
                              </a:lnTo>
                              <a:lnTo>
                                <a:pt x="63" y="53"/>
                              </a:lnTo>
                              <a:lnTo>
                                <a:pt x="64" y="51"/>
                              </a:lnTo>
                              <a:lnTo>
                                <a:pt x="66" y="50"/>
                              </a:lnTo>
                              <a:lnTo>
                                <a:pt x="66" y="49"/>
                              </a:lnTo>
                              <a:lnTo>
                                <a:pt x="68" y="47"/>
                              </a:lnTo>
                              <a:lnTo>
                                <a:pt x="68" y="45"/>
                              </a:lnTo>
                              <a:lnTo>
                                <a:pt x="70" y="43"/>
                              </a:lnTo>
                              <a:lnTo>
                                <a:pt x="70" y="41"/>
                              </a:lnTo>
                              <a:lnTo>
                                <a:pt x="70" y="40"/>
                              </a:lnTo>
                              <a:lnTo>
                                <a:pt x="70" y="38"/>
                              </a:lnTo>
                              <a:lnTo>
                                <a:pt x="72" y="36"/>
                              </a:lnTo>
                              <a:lnTo>
                                <a:pt x="72" y="34"/>
                              </a:lnTo>
                              <a:lnTo>
                                <a:pt x="72" y="33"/>
                              </a:lnTo>
                              <a:lnTo>
                                <a:pt x="72" y="31"/>
                              </a:lnTo>
                              <a:lnTo>
                                <a:pt x="73" y="27"/>
                              </a:lnTo>
                              <a:lnTo>
                                <a:pt x="72" y="27"/>
                              </a:lnTo>
                              <a:lnTo>
                                <a:pt x="72" y="26"/>
                              </a:lnTo>
                              <a:lnTo>
                                <a:pt x="71" y="24"/>
                              </a:lnTo>
                              <a:lnTo>
                                <a:pt x="71" y="22"/>
                              </a:lnTo>
                              <a:lnTo>
                                <a:pt x="69" y="21"/>
                              </a:lnTo>
                              <a:lnTo>
                                <a:pt x="69" y="18"/>
                              </a:lnTo>
                              <a:lnTo>
                                <a:pt x="69" y="16"/>
                              </a:lnTo>
                              <a:lnTo>
                                <a:pt x="69" y="13"/>
                              </a:lnTo>
                              <a:lnTo>
                                <a:pt x="67" y="11"/>
                              </a:lnTo>
                              <a:lnTo>
                                <a:pt x="67" y="9"/>
                              </a:lnTo>
                              <a:lnTo>
                                <a:pt x="66" y="8"/>
                              </a:lnTo>
                              <a:lnTo>
                                <a:pt x="66" y="5"/>
                              </a:lnTo>
                              <a:lnTo>
                                <a:pt x="65" y="4"/>
                              </a:lnTo>
                              <a:lnTo>
                                <a:pt x="65" y="2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5" y="2"/>
                              </a:lnTo>
                              <a:lnTo>
                                <a:pt x="67" y="2"/>
                              </a:lnTo>
                              <a:lnTo>
                                <a:pt x="67" y="4"/>
                              </a:lnTo>
                              <a:lnTo>
                                <a:pt x="69" y="5"/>
                              </a:lnTo>
                              <a:lnTo>
                                <a:pt x="70" y="7"/>
                              </a:lnTo>
                              <a:lnTo>
                                <a:pt x="72" y="7"/>
                              </a:lnTo>
                              <a:lnTo>
                                <a:pt x="72" y="9"/>
                              </a:lnTo>
                              <a:lnTo>
                                <a:pt x="73" y="11"/>
                              </a:lnTo>
                              <a:lnTo>
                                <a:pt x="74" y="13"/>
                              </a:lnTo>
                              <a:lnTo>
                                <a:pt x="76" y="14"/>
                              </a:lnTo>
                              <a:lnTo>
                                <a:pt x="76" y="15"/>
                              </a:lnTo>
                              <a:lnTo>
                                <a:pt x="78" y="17"/>
                              </a:lnTo>
                              <a:lnTo>
                                <a:pt x="79" y="19"/>
                              </a:lnTo>
                              <a:lnTo>
                                <a:pt x="80" y="20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6" name="Freeform 3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6" y="2306"/>
                          <a:ext cx="31" cy="26"/>
                        </a:xfrm>
                        <a:custGeom>
                          <a:avLst/>
                          <a:gdLst>
                            <a:gd name="T0" fmla="*/ 17 w 31"/>
                            <a:gd name="T1" fmla="*/ 12 h 26"/>
                            <a:gd name="T2" fmla="*/ 17 w 31"/>
                            <a:gd name="T3" fmla="*/ 12 h 26"/>
                            <a:gd name="T4" fmla="*/ 30 w 31"/>
                            <a:gd name="T5" fmla="*/ 7 h 26"/>
                            <a:gd name="T6" fmla="*/ 16 w 31"/>
                            <a:gd name="T7" fmla="*/ 9 h 26"/>
                            <a:gd name="T8" fmla="*/ 11 w 31"/>
                            <a:gd name="T9" fmla="*/ 0 h 26"/>
                            <a:gd name="T10" fmla="*/ 13 w 31"/>
                            <a:gd name="T11" fmla="*/ 10 h 26"/>
                            <a:gd name="T12" fmla="*/ 0 w 31"/>
                            <a:gd name="T13" fmla="*/ 15 h 26"/>
                            <a:gd name="T14" fmla="*/ 14 w 31"/>
                            <a:gd name="T15" fmla="*/ 13 h 26"/>
                            <a:gd name="T16" fmla="*/ 18 w 31"/>
                            <a:gd name="T17" fmla="*/ 25 h 26"/>
                            <a:gd name="T18" fmla="*/ 17 w 31"/>
                            <a:gd name="T19" fmla="*/ 12 h 26"/>
                            <a:gd name="T20" fmla="*/ 17 w 31"/>
                            <a:gd name="T21" fmla="*/ 12 h 2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6"/>
                            <a:gd name="T35" fmla="*/ 31 w 31"/>
                            <a:gd name="T36" fmla="*/ 26 h 26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6">
                              <a:moveTo>
                                <a:pt x="17" y="12"/>
                              </a:moveTo>
                              <a:lnTo>
                                <a:pt x="17" y="12"/>
                              </a:lnTo>
                              <a:lnTo>
                                <a:pt x="30" y="7"/>
                              </a:lnTo>
                              <a:lnTo>
                                <a:pt x="16" y="9"/>
                              </a:lnTo>
                              <a:lnTo>
                                <a:pt x="11" y="0"/>
                              </a:lnTo>
                              <a:lnTo>
                                <a:pt x="13" y="10"/>
                              </a:lnTo>
                              <a:lnTo>
                                <a:pt x="0" y="15"/>
                              </a:lnTo>
                              <a:lnTo>
                                <a:pt x="14" y="13"/>
                              </a:lnTo>
                              <a:lnTo>
                                <a:pt x="18" y="25"/>
                              </a:lnTo>
                              <a:lnTo>
                                <a:pt x="17" y="12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7" name="Freeform 3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5" y="2301"/>
                          <a:ext cx="35" cy="36"/>
                        </a:xfrm>
                        <a:custGeom>
                          <a:avLst/>
                          <a:gdLst>
                            <a:gd name="T0" fmla="*/ 16 w 35"/>
                            <a:gd name="T1" fmla="*/ 16 h 36"/>
                            <a:gd name="T2" fmla="*/ 27 w 35"/>
                            <a:gd name="T3" fmla="*/ 0 h 36"/>
                            <a:gd name="T4" fmla="*/ 18 w 35"/>
                            <a:gd name="T5" fmla="*/ 17 h 36"/>
                            <a:gd name="T6" fmla="*/ 34 w 35"/>
                            <a:gd name="T7" fmla="*/ 28 h 36"/>
                            <a:gd name="T8" fmla="*/ 17 w 35"/>
                            <a:gd name="T9" fmla="*/ 20 h 36"/>
                            <a:gd name="T10" fmla="*/ 7 w 35"/>
                            <a:gd name="T11" fmla="*/ 35 h 36"/>
                            <a:gd name="T12" fmla="*/ 15 w 35"/>
                            <a:gd name="T13" fmla="*/ 19 h 36"/>
                            <a:gd name="T14" fmla="*/ 0 w 35"/>
                            <a:gd name="T15" fmla="*/ 10 h 36"/>
                            <a:gd name="T16" fmla="*/ 16 w 35"/>
                            <a:gd name="T17" fmla="*/ 16 h 36"/>
                            <a:gd name="T18" fmla="*/ 16 w 35"/>
                            <a:gd name="T19" fmla="*/ 16 h 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5"/>
                            <a:gd name="T31" fmla="*/ 0 h 36"/>
                            <a:gd name="T32" fmla="*/ 35 w 35"/>
                            <a:gd name="T33" fmla="*/ 36 h 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5" h="36">
                              <a:moveTo>
                                <a:pt x="16" y="16"/>
                              </a:moveTo>
                              <a:lnTo>
                                <a:pt x="27" y="0"/>
                              </a:lnTo>
                              <a:lnTo>
                                <a:pt x="18" y="17"/>
                              </a:lnTo>
                              <a:lnTo>
                                <a:pt x="34" y="28"/>
                              </a:lnTo>
                              <a:lnTo>
                                <a:pt x="17" y="20"/>
                              </a:lnTo>
                              <a:lnTo>
                                <a:pt x="7" y="35"/>
                              </a:lnTo>
                              <a:lnTo>
                                <a:pt x="15" y="19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23" name="Group 3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6" y="2122"/>
                        <a:ext cx="86" cy="80"/>
                        <a:chOff x="656" y="2405"/>
                        <a:chExt cx="94" cy="91"/>
                      </a:xfrm>
                    </p:grpSpPr>
                    <p:sp>
                      <p:nvSpPr>
                        <p:cNvPr id="124" name="Oval 3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6" y="2405"/>
                          <a:ext cx="94" cy="91"/>
                        </a:xfrm>
                        <a:prstGeom prst="ellipse">
                          <a:avLst/>
                        </a:prstGeom>
                        <a:solidFill>
                          <a:srgbClr val="8100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5" name="Freeform 3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" y="2408"/>
                          <a:ext cx="63" cy="60"/>
                        </a:xfrm>
                        <a:custGeom>
                          <a:avLst/>
                          <a:gdLst>
                            <a:gd name="T0" fmla="*/ 35 w 63"/>
                            <a:gd name="T1" fmla="*/ 2 h 60"/>
                            <a:gd name="T2" fmla="*/ 27 w 63"/>
                            <a:gd name="T3" fmla="*/ 3 h 60"/>
                            <a:gd name="T4" fmla="*/ 20 w 63"/>
                            <a:gd name="T5" fmla="*/ 6 h 60"/>
                            <a:gd name="T6" fmla="*/ 13 w 63"/>
                            <a:gd name="T7" fmla="*/ 11 h 60"/>
                            <a:gd name="T8" fmla="*/ 8 w 63"/>
                            <a:gd name="T9" fmla="*/ 16 h 60"/>
                            <a:gd name="T10" fmla="*/ 4 w 63"/>
                            <a:gd name="T11" fmla="*/ 22 h 60"/>
                            <a:gd name="T12" fmla="*/ 1 w 63"/>
                            <a:gd name="T13" fmla="*/ 30 h 60"/>
                            <a:gd name="T14" fmla="*/ 0 w 63"/>
                            <a:gd name="T15" fmla="*/ 37 h 60"/>
                            <a:gd name="T16" fmla="*/ 0 w 63"/>
                            <a:gd name="T17" fmla="*/ 45 h 60"/>
                            <a:gd name="T18" fmla="*/ 2 w 63"/>
                            <a:gd name="T19" fmla="*/ 51 h 60"/>
                            <a:gd name="T20" fmla="*/ 6 w 63"/>
                            <a:gd name="T21" fmla="*/ 54 h 60"/>
                            <a:gd name="T22" fmla="*/ 10 w 63"/>
                            <a:gd name="T23" fmla="*/ 58 h 60"/>
                            <a:gd name="T24" fmla="*/ 15 w 63"/>
                            <a:gd name="T25" fmla="*/ 59 h 60"/>
                            <a:gd name="T26" fmla="*/ 20 w 63"/>
                            <a:gd name="T27" fmla="*/ 59 h 60"/>
                            <a:gd name="T28" fmla="*/ 26 w 63"/>
                            <a:gd name="T29" fmla="*/ 59 h 60"/>
                            <a:gd name="T30" fmla="*/ 30 w 63"/>
                            <a:gd name="T31" fmla="*/ 59 h 60"/>
                            <a:gd name="T32" fmla="*/ 35 w 63"/>
                            <a:gd name="T33" fmla="*/ 58 h 60"/>
                            <a:gd name="T34" fmla="*/ 38 w 63"/>
                            <a:gd name="T35" fmla="*/ 58 h 60"/>
                            <a:gd name="T36" fmla="*/ 44 w 63"/>
                            <a:gd name="T37" fmla="*/ 54 h 60"/>
                            <a:gd name="T38" fmla="*/ 47 w 63"/>
                            <a:gd name="T39" fmla="*/ 51 h 60"/>
                            <a:gd name="T40" fmla="*/ 52 w 63"/>
                            <a:gd name="T41" fmla="*/ 47 h 60"/>
                            <a:gd name="T42" fmla="*/ 56 w 63"/>
                            <a:gd name="T43" fmla="*/ 43 h 60"/>
                            <a:gd name="T44" fmla="*/ 57 w 63"/>
                            <a:gd name="T45" fmla="*/ 38 h 60"/>
                            <a:gd name="T46" fmla="*/ 60 w 63"/>
                            <a:gd name="T47" fmla="*/ 31 h 60"/>
                            <a:gd name="T48" fmla="*/ 62 w 63"/>
                            <a:gd name="T49" fmla="*/ 26 h 60"/>
                            <a:gd name="T50" fmla="*/ 62 w 63"/>
                            <a:gd name="T51" fmla="*/ 19 h 60"/>
                            <a:gd name="T52" fmla="*/ 60 w 63"/>
                            <a:gd name="T53" fmla="*/ 14 h 60"/>
                            <a:gd name="T54" fmla="*/ 59 w 63"/>
                            <a:gd name="T55" fmla="*/ 10 h 60"/>
                            <a:gd name="T56" fmla="*/ 57 w 63"/>
                            <a:gd name="T57" fmla="*/ 6 h 60"/>
                            <a:gd name="T58" fmla="*/ 53 w 63"/>
                            <a:gd name="T59" fmla="*/ 3 h 60"/>
                            <a:gd name="T60" fmla="*/ 48 w 63"/>
                            <a:gd name="T61" fmla="*/ 2 h 60"/>
                            <a:gd name="T62" fmla="*/ 43 w 63"/>
                            <a:gd name="T63" fmla="*/ 1 h 60"/>
                            <a:gd name="T64" fmla="*/ 41 w 63"/>
                            <a:gd name="T65" fmla="*/ 0 h 6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63"/>
                            <a:gd name="T100" fmla="*/ 0 h 60"/>
                            <a:gd name="T101" fmla="*/ 63 w 63"/>
                            <a:gd name="T102" fmla="*/ 60 h 6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63" h="60">
                              <a:moveTo>
                                <a:pt x="41" y="0"/>
                              </a:moveTo>
                              <a:lnTo>
                                <a:pt x="35" y="2"/>
                              </a:lnTo>
                              <a:lnTo>
                                <a:pt x="31" y="2"/>
                              </a:lnTo>
                              <a:lnTo>
                                <a:pt x="27" y="3"/>
                              </a:lnTo>
                              <a:lnTo>
                                <a:pt x="24" y="4"/>
                              </a:lnTo>
                              <a:lnTo>
                                <a:pt x="20" y="6"/>
                              </a:lnTo>
                              <a:lnTo>
                                <a:pt x="16" y="8"/>
                              </a:lnTo>
                              <a:lnTo>
                                <a:pt x="13" y="11"/>
                              </a:lnTo>
                              <a:lnTo>
                                <a:pt x="11" y="12"/>
                              </a:lnTo>
                              <a:lnTo>
                                <a:pt x="8" y="16"/>
                              </a:lnTo>
                              <a:lnTo>
                                <a:pt x="6" y="19"/>
                              </a:lnTo>
                              <a:lnTo>
                                <a:pt x="4" y="22"/>
                              </a:lnTo>
                              <a:lnTo>
                                <a:pt x="3" y="25"/>
                              </a:lnTo>
                              <a:lnTo>
                                <a:pt x="1" y="30"/>
                              </a:lnTo>
                              <a:lnTo>
                                <a:pt x="0" y="33"/>
                              </a:lnTo>
                              <a:lnTo>
                                <a:pt x="0" y="37"/>
                              </a:lnTo>
                              <a:lnTo>
                                <a:pt x="0" y="40"/>
                              </a:lnTo>
                              <a:lnTo>
                                <a:pt x="0" y="45"/>
                              </a:lnTo>
                              <a:lnTo>
                                <a:pt x="1" y="48"/>
                              </a:lnTo>
                              <a:lnTo>
                                <a:pt x="2" y="51"/>
                              </a:lnTo>
                              <a:lnTo>
                                <a:pt x="4" y="53"/>
                              </a:lnTo>
                              <a:lnTo>
                                <a:pt x="6" y="54"/>
                              </a:lnTo>
                              <a:lnTo>
                                <a:pt x="8" y="56"/>
                              </a:lnTo>
                              <a:lnTo>
                                <a:pt x="10" y="58"/>
                              </a:lnTo>
                              <a:lnTo>
                                <a:pt x="13" y="58"/>
                              </a:lnTo>
                              <a:lnTo>
                                <a:pt x="15" y="59"/>
                              </a:lnTo>
                              <a:lnTo>
                                <a:pt x="19" y="59"/>
                              </a:lnTo>
                              <a:lnTo>
                                <a:pt x="20" y="59"/>
                              </a:lnTo>
                              <a:lnTo>
                                <a:pt x="24" y="59"/>
                              </a:lnTo>
                              <a:lnTo>
                                <a:pt x="26" y="59"/>
                              </a:lnTo>
                              <a:lnTo>
                                <a:pt x="28" y="59"/>
                              </a:lnTo>
                              <a:lnTo>
                                <a:pt x="30" y="59"/>
                              </a:lnTo>
                              <a:lnTo>
                                <a:pt x="33" y="58"/>
                              </a:lnTo>
                              <a:lnTo>
                                <a:pt x="35" y="58"/>
                              </a:lnTo>
                              <a:lnTo>
                                <a:pt x="36" y="58"/>
                              </a:lnTo>
                              <a:lnTo>
                                <a:pt x="38" y="58"/>
                              </a:lnTo>
                              <a:lnTo>
                                <a:pt x="42" y="56"/>
                              </a:lnTo>
                              <a:lnTo>
                                <a:pt x="44" y="54"/>
                              </a:lnTo>
                              <a:lnTo>
                                <a:pt x="46" y="53"/>
                              </a:lnTo>
                              <a:lnTo>
                                <a:pt x="47" y="51"/>
                              </a:lnTo>
                              <a:lnTo>
                                <a:pt x="51" y="48"/>
                              </a:lnTo>
                              <a:lnTo>
                                <a:pt x="52" y="47"/>
                              </a:lnTo>
                              <a:lnTo>
                                <a:pt x="54" y="45"/>
                              </a:lnTo>
                              <a:lnTo>
                                <a:pt x="56" y="43"/>
                              </a:lnTo>
                              <a:lnTo>
                                <a:pt x="57" y="40"/>
                              </a:lnTo>
                              <a:lnTo>
                                <a:pt x="57" y="38"/>
                              </a:lnTo>
                              <a:lnTo>
                                <a:pt x="59" y="34"/>
                              </a:lnTo>
                              <a:lnTo>
                                <a:pt x="60" y="31"/>
                              </a:lnTo>
                              <a:lnTo>
                                <a:pt x="62" y="27"/>
                              </a:lnTo>
                              <a:lnTo>
                                <a:pt x="62" y="26"/>
                              </a:lnTo>
                              <a:lnTo>
                                <a:pt x="62" y="22"/>
                              </a:lnTo>
                              <a:lnTo>
                                <a:pt x="62" y="19"/>
                              </a:lnTo>
                              <a:lnTo>
                                <a:pt x="62" y="16"/>
                              </a:lnTo>
                              <a:lnTo>
                                <a:pt x="60" y="14"/>
                              </a:lnTo>
                              <a:lnTo>
                                <a:pt x="60" y="12"/>
                              </a:lnTo>
                              <a:lnTo>
                                <a:pt x="59" y="10"/>
                              </a:lnTo>
                              <a:lnTo>
                                <a:pt x="59" y="7"/>
                              </a:lnTo>
                              <a:lnTo>
                                <a:pt x="57" y="6"/>
                              </a:lnTo>
                              <a:lnTo>
                                <a:pt x="55" y="5"/>
                              </a:lnTo>
                              <a:lnTo>
                                <a:pt x="53" y="3"/>
                              </a:lnTo>
                              <a:lnTo>
                                <a:pt x="51" y="2"/>
                              </a:lnTo>
                              <a:lnTo>
                                <a:pt x="48" y="2"/>
                              </a:lnTo>
                              <a:lnTo>
                                <a:pt x="46" y="1"/>
                              </a:lnTo>
                              <a:lnTo>
                                <a:pt x="43" y="1"/>
                              </a:lnTo>
                              <a:lnTo>
                                <a:pt x="41" y="0"/>
                              </a:lnTo>
                            </a:path>
                          </a:pathLst>
                        </a:custGeom>
                        <a:solidFill>
                          <a:srgbClr val="C200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6" name="Freeform 3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2" y="2408"/>
                          <a:ext cx="44" cy="43"/>
                        </a:xfrm>
                        <a:custGeom>
                          <a:avLst/>
                          <a:gdLst>
                            <a:gd name="T0" fmla="*/ 25 w 44"/>
                            <a:gd name="T1" fmla="*/ 2 h 43"/>
                            <a:gd name="T2" fmla="*/ 18 w 44"/>
                            <a:gd name="T3" fmla="*/ 4 h 43"/>
                            <a:gd name="T4" fmla="*/ 12 w 44"/>
                            <a:gd name="T5" fmla="*/ 6 h 43"/>
                            <a:gd name="T6" fmla="*/ 9 w 44"/>
                            <a:gd name="T7" fmla="*/ 9 h 43"/>
                            <a:gd name="T8" fmla="*/ 5 w 44"/>
                            <a:gd name="T9" fmla="*/ 12 h 43"/>
                            <a:gd name="T10" fmla="*/ 2 w 44"/>
                            <a:gd name="T11" fmla="*/ 16 h 43"/>
                            <a:gd name="T12" fmla="*/ 0 w 44"/>
                            <a:gd name="T13" fmla="*/ 22 h 43"/>
                            <a:gd name="T14" fmla="*/ 0 w 44"/>
                            <a:gd name="T15" fmla="*/ 27 h 43"/>
                            <a:gd name="T16" fmla="*/ 0 w 44"/>
                            <a:gd name="T17" fmla="*/ 32 h 43"/>
                            <a:gd name="T18" fmla="*/ 0 w 44"/>
                            <a:gd name="T19" fmla="*/ 36 h 43"/>
                            <a:gd name="T20" fmla="*/ 4 w 44"/>
                            <a:gd name="T21" fmla="*/ 39 h 43"/>
                            <a:gd name="T22" fmla="*/ 7 w 44"/>
                            <a:gd name="T23" fmla="*/ 41 h 43"/>
                            <a:gd name="T24" fmla="*/ 11 w 44"/>
                            <a:gd name="T25" fmla="*/ 42 h 43"/>
                            <a:gd name="T26" fmla="*/ 14 w 44"/>
                            <a:gd name="T27" fmla="*/ 42 h 43"/>
                            <a:gd name="T28" fmla="*/ 17 w 44"/>
                            <a:gd name="T29" fmla="*/ 42 h 43"/>
                            <a:gd name="T30" fmla="*/ 21 w 44"/>
                            <a:gd name="T31" fmla="*/ 42 h 43"/>
                            <a:gd name="T32" fmla="*/ 23 w 44"/>
                            <a:gd name="T33" fmla="*/ 40 h 43"/>
                            <a:gd name="T34" fmla="*/ 26 w 44"/>
                            <a:gd name="T35" fmla="*/ 40 h 43"/>
                            <a:gd name="T36" fmla="*/ 29 w 44"/>
                            <a:gd name="T37" fmla="*/ 39 h 43"/>
                            <a:gd name="T38" fmla="*/ 32 w 44"/>
                            <a:gd name="T39" fmla="*/ 36 h 43"/>
                            <a:gd name="T40" fmla="*/ 34 w 44"/>
                            <a:gd name="T41" fmla="*/ 34 h 43"/>
                            <a:gd name="T42" fmla="*/ 38 w 44"/>
                            <a:gd name="T43" fmla="*/ 30 h 43"/>
                            <a:gd name="T44" fmla="*/ 40 w 44"/>
                            <a:gd name="T45" fmla="*/ 27 h 43"/>
                            <a:gd name="T46" fmla="*/ 42 w 44"/>
                            <a:gd name="T47" fmla="*/ 22 h 43"/>
                            <a:gd name="T48" fmla="*/ 43 w 44"/>
                            <a:gd name="T49" fmla="*/ 17 h 43"/>
                            <a:gd name="T50" fmla="*/ 43 w 44"/>
                            <a:gd name="T51" fmla="*/ 13 h 43"/>
                            <a:gd name="T52" fmla="*/ 41 w 44"/>
                            <a:gd name="T53" fmla="*/ 11 h 43"/>
                            <a:gd name="T54" fmla="*/ 40 w 44"/>
                            <a:gd name="T55" fmla="*/ 8 h 43"/>
                            <a:gd name="T56" fmla="*/ 39 w 44"/>
                            <a:gd name="T57" fmla="*/ 6 h 43"/>
                            <a:gd name="T58" fmla="*/ 36 w 44"/>
                            <a:gd name="T59" fmla="*/ 4 h 43"/>
                            <a:gd name="T60" fmla="*/ 33 w 44"/>
                            <a:gd name="T61" fmla="*/ 2 h 43"/>
                            <a:gd name="T62" fmla="*/ 29 w 44"/>
                            <a:gd name="T63" fmla="*/ 2 h 43"/>
                            <a:gd name="T64" fmla="*/ 28 w 44"/>
                            <a:gd name="T65" fmla="*/ 0 h 43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44"/>
                            <a:gd name="T100" fmla="*/ 0 h 43"/>
                            <a:gd name="T101" fmla="*/ 44 w 44"/>
                            <a:gd name="T102" fmla="*/ 43 h 43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44" h="43">
                              <a:moveTo>
                                <a:pt x="28" y="0"/>
                              </a:moveTo>
                              <a:lnTo>
                                <a:pt x="25" y="2"/>
                              </a:lnTo>
                              <a:lnTo>
                                <a:pt x="21" y="2"/>
                              </a:lnTo>
                              <a:lnTo>
                                <a:pt x="18" y="4"/>
                              </a:lnTo>
                              <a:lnTo>
                                <a:pt x="16" y="4"/>
                              </a:lnTo>
                              <a:lnTo>
                                <a:pt x="12" y="6"/>
                              </a:lnTo>
                              <a:lnTo>
                                <a:pt x="11" y="7"/>
                              </a:lnTo>
                              <a:lnTo>
                                <a:pt x="9" y="9"/>
                              </a:lnTo>
                              <a:lnTo>
                                <a:pt x="7" y="10"/>
                              </a:lnTo>
                              <a:lnTo>
                                <a:pt x="5" y="12"/>
                              </a:lnTo>
                              <a:lnTo>
                                <a:pt x="4" y="14"/>
                              </a:lnTo>
                              <a:lnTo>
                                <a:pt x="2" y="16"/>
                              </a:lnTo>
                              <a:lnTo>
                                <a:pt x="2" y="18"/>
                              </a:lnTo>
                              <a:lnTo>
                                <a:pt x="0" y="22"/>
                              </a:lnTo>
                              <a:lnTo>
                                <a:pt x="0" y="24"/>
                              </a:lnTo>
                              <a:lnTo>
                                <a:pt x="0" y="27"/>
                              </a:lnTo>
                              <a:lnTo>
                                <a:pt x="0" y="28"/>
                              </a:lnTo>
                              <a:lnTo>
                                <a:pt x="0" y="32"/>
                              </a:lnTo>
                              <a:lnTo>
                                <a:pt x="0" y="34"/>
                              </a:lnTo>
                              <a:lnTo>
                                <a:pt x="0" y="36"/>
                              </a:lnTo>
                              <a:lnTo>
                                <a:pt x="2" y="37"/>
                              </a:lnTo>
                              <a:lnTo>
                                <a:pt x="4" y="39"/>
                              </a:lnTo>
                              <a:lnTo>
                                <a:pt x="5" y="40"/>
                              </a:lnTo>
                              <a:lnTo>
                                <a:pt x="7" y="41"/>
                              </a:lnTo>
                              <a:lnTo>
                                <a:pt x="9" y="41"/>
                              </a:lnTo>
                              <a:lnTo>
                                <a:pt x="11" y="42"/>
                              </a:lnTo>
                              <a:lnTo>
                                <a:pt x="12" y="42"/>
                              </a:lnTo>
                              <a:lnTo>
                                <a:pt x="14" y="42"/>
                              </a:lnTo>
                              <a:lnTo>
                                <a:pt x="16" y="42"/>
                              </a:lnTo>
                              <a:lnTo>
                                <a:pt x="17" y="42"/>
                              </a:lnTo>
                              <a:lnTo>
                                <a:pt x="19" y="42"/>
                              </a:lnTo>
                              <a:lnTo>
                                <a:pt x="21" y="42"/>
                              </a:lnTo>
                              <a:lnTo>
                                <a:pt x="23" y="40"/>
                              </a:lnTo>
                              <a:lnTo>
                                <a:pt x="24" y="40"/>
                              </a:lnTo>
                              <a:lnTo>
                                <a:pt x="26" y="40"/>
                              </a:lnTo>
                              <a:lnTo>
                                <a:pt x="28" y="39"/>
                              </a:lnTo>
                              <a:lnTo>
                                <a:pt x="29" y="39"/>
                              </a:lnTo>
                              <a:lnTo>
                                <a:pt x="31" y="37"/>
                              </a:lnTo>
                              <a:lnTo>
                                <a:pt x="32" y="36"/>
                              </a:lnTo>
                              <a:lnTo>
                                <a:pt x="34" y="34"/>
                              </a:lnTo>
                              <a:lnTo>
                                <a:pt x="36" y="32"/>
                              </a:lnTo>
                              <a:lnTo>
                                <a:pt x="38" y="30"/>
                              </a:lnTo>
                              <a:lnTo>
                                <a:pt x="40" y="28"/>
                              </a:lnTo>
                              <a:lnTo>
                                <a:pt x="40" y="27"/>
                              </a:lnTo>
                              <a:lnTo>
                                <a:pt x="42" y="24"/>
                              </a:lnTo>
                              <a:lnTo>
                                <a:pt x="42" y="22"/>
                              </a:lnTo>
                              <a:lnTo>
                                <a:pt x="43" y="19"/>
                              </a:lnTo>
                              <a:lnTo>
                                <a:pt x="43" y="17"/>
                              </a:lnTo>
                              <a:lnTo>
                                <a:pt x="43" y="15"/>
                              </a:lnTo>
                              <a:lnTo>
                                <a:pt x="43" y="13"/>
                              </a:lnTo>
                              <a:lnTo>
                                <a:pt x="43" y="12"/>
                              </a:lnTo>
                              <a:lnTo>
                                <a:pt x="41" y="11"/>
                              </a:lnTo>
                              <a:lnTo>
                                <a:pt x="41" y="10"/>
                              </a:lnTo>
                              <a:lnTo>
                                <a:pt x="40" y="8"/>
                              </a:lnTo>
                              <a:lnTo>
                                <a:pt x="40" y="6"/>
                              </a:lnTo>
                              <a:lnTo>
                                <a:pt x="39" y="6"/>
                              </a:lnTo>
                              <a:lnTo>
                                <a:pt x="37" y="4"/>
                              </a:lnTo>
                              <a:lnTo>
                                <a:pt x="36" y="4"/>
                              </a:lnTo>
                              <a:lnTo>
                                <a:pt x="35" y="2"/>
                              </a:lnTo>
                              <a:lnTo>
                                <a:pt x="33" y="2"/>
                              </a:lnTo>
                              <a:lnTo>
                                <a:pt x="31" y="2"/>
                              </a:lnTo>
                              <a:lnTo>
                                <a:pt x="29" y="2"/>
                              </a:lnTo>
                              <a:lnTo>
                                <a:pt x="28" y="0"/>
                              </a:lnTo>
                            </a:path>
                          </a:pathLst>
                        </a:custGeom>
                        <a:gradFill rotWithShape="0">
                          <a:gsLst>
                            <a:gs pos="0">
                              <a:srgbClr val="E8E0FF"/>
                            </a:gs>
                            <a:gs pos="100000">
                              <a:srgbClr val="C200FF"/>
                            </a:gs>
                          </a:gsLst>
                          <a:path path="rect">
                            <a:fillToRect l="50000" t="50000" r="50000" b="50000"/>
                          </a:path>
                        </a:gra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7" name="Freeform 3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3" y="2421"/>
                          <a:ext cx="20" cy="19"/>
                        </a:xfrm>
                        <a:custGeom>
                          <a:avLst/>
                          <a:gdLst>
                            <a:gd name="T0" fmla="*/ 11 w 20"/>
                            <a:gd name="T1" fmla="*/ 2 h 19"/>
                            <a:gd name="T2" fmla="*/ 7 w 20"/>
                            <a:gd name="T3" fmla="*/ 2 h 19"/>
                            <a:gd name="T4" fmla="*/ 5 w 20"/>
                            <a:gd name="T5" fmla="*/ 3 h 19"/>
                            <a:gd name="T6" fmla="*/ 2 w 20"/>
                            <a:gd name="T7" fmla="*/ 4 h 19"/>
                            <a:gd name="T8" fmla="*/ 1 w 20"/>
                            <a:gd name="T9" fmla="*/ 6 h 19"/>
                            <a:gd name="T10" fmla="*/ 0 w 20"/>
                            <a:gd name="T11" fmla="*/ 8 h 19"/>
                            <a:gd name="T12" fmla="*/ 0 w 20"/>
                            <a:gd name="T13" fmla="*/ 10 h 19"/>
                            <a:gd name="T14" fmla="*/ 0 w 20"/>
                            <a:gd name="T15" fmla="*/ 12 h 19"/>
                            <a:gd name="T16" fmla="*/ 0 w 20"/>
                            <a:gd name="T17" fmla="*/ 14 h 19"/>
                            <a:gd name="T18" fmla="*/ 0 w 20"/>
                            <a:gd name="T19" fmla="*/ 16 h 19"/>
                            <a:gd name="T20" fmla="*/ 0 w 20"/>
                            <a:gd name="T21" fmla="*/ 17 h 19"/>
                            <a:gd name="T22" fmla="*/ 1 w 20"/>
                            <a:gd name="T23" fmla="*/ 17 h 19"/>
                            <a:gd name="T24" fmla="*/ 3 w 20"/>
                            <a:gd name="T25" fmla="*/ 18 h 19"/>
                            <a:gd name="T26" fmla="*/ 5 w 20"/>
                            <a:gd name="T27" fmla="*/ 18 h 19"/>
                            <a:gd name="T28" fmla="*/ 7 w 20"/>
                            <a:gd name="T29" fmla="*/ 18 h 19"/>
                            <a:gd name="T30" fmla="*/ 8 w 20"/>
                            <a:gd name="T31" fmla="*/ 18 h 19"/>
                            <a:gd name="T32" fmla="*/ 10 w 20"/>
                            <a:gd name="T33" fmla="*/ 17 h 19"/>
                            <a:gd name="T34" fmla="*/ 10 w 20"/>
                            <a:gd name="T35" fmla="*/ 17 h 19"/>
                            <a:gd name="T36" fmla="*/ 12 w 20"/>
                            <a:gd name="T37" fmla="*/ 17 h 19"/>
                            <a:gd name="T38" fmla="*/ 14 w 20"/>
                            <a:gd name="T39" fmla="*/ 17 h 19"/>
                            <a:gd name="T40" fmla="*/ 16 w 20"/>
                            <a:gd name="T41" fmla="*/ 15 h 19"/>
                            <a:gd name="T42" fmla="*/ 16 w 20"/>
                            <a:gd name="T43" fmla="*/ 14 h 19"/>
                            <a:gd name="T44" fmla="*/ 17 w 20"/>
                            <a:gd name="T45" fmla="*/ 12 h 19"/>
                            <a:gd name="T46" fmla="*/ 17 w 20"/>
                            <a:gd name="T47" fmla="*/ 9 h 19"/>
                            <a:gd name="T48" fmla="*/ 18 w 20"/>
                            <a:gd name="T49" fmla="*/ 8 h 19"/>
                            <a:gd name="T50" fmla="*/ 18 w 20"/>
                            <a:gd name="T51" fmla="*/ 7 h 19"/>
                            <a:gd name="T52" fmla="*/ 18 w 20"/>
                            <a:gd name="T53" fmla="*/ 5 h 19"/>
                            <a:gd name="T54" fmla="*/ 18 w 20"/>
                            <a:gd name="T55" fmla="*/ 4 h 19"/>
                            <a:gd name="T56" fmla="*/ 16 w 20"/>
                            <a:gd name="T57" fmla="*/ 2 h 19"/>
                            <a:gd name="T58" fmla="*/ 15 w 20"/>
                            <a:gd name="T59" fmla="*/ 2 h 19"/>
                            <a:gd name="T60" fmla="*/ 13 w 20"/>
                            <a:gd name="T61" fmla="*/ 2 h 19"/>
                            <a:gd name="T62" fmla="*/ 13 w 20"/>
                            <a:gd name="T63" fmla="*/ 2 h 19"/>
                            <a:gd name="T64" fmla="*/ 13 w 20"/>
                            <a:gd name="T65" fmla="*/ 0 h 19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20"/>
                            <a:gd name="T100" fmla="*/ 0 h 19"/>
                            <a:gd name="T101" fmla="*/ 20 w 20"/>
                            <a:gd name="T102" fmla="*/ 19 h 19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20" h="19">
                              <a:moveTo>
                                <a:pt x="13" y="0"/>
                              </a:moveTo>
                              <a:lnTo>
                                <a:pt x="11" y="2"/>
                              </a:lnTo>
                              <a:lnTo>
                                <a:pt x="9" y="2"/>
                              </a:lnTo>
                              <a:lnTo>
                                <a:pt x="7" y="2"/>
                              </a:lnTo>
                              <a:lnTo>
                                <a:pt x="5" y="3"/>
                              </a:lnTo>
                              <a:lnTo>
                                <a:pt x="4" y="3"/>
                              </a:lnTo>
                              <a:lnTo>
                                <a:pt x="2" y="4"/>
                              </a:lnTo>
                              <a:lnTo>
                                <a:pt x="1" y="6"/>
                              </a:lnTo>
                              <a:lnTo>
                                <a:pt x="0" y="8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0" y="14"/>
                              </a:lnTo>
                              <a:lnTo>
                                <a:pt x="0" y="16"/>
                              </a:lnTo>
                              <a:lnTo>
                                <a:pt x="0" y="17"/>
                              </a:lnTo>
                              <a:lnTo>
                                <a:pt x="1" y="17"/>
                              </a:lnTo>
                              <a:lnTo>
                                <a:pt x="3" y="17"/>
                              </a:lnTo>
                              <a:lnTo>
                                <a:pt x="3" y="18"/>
                              </a:lnTo>
                              <a:lnTo>
                                <a:pt x="5" y="18"/>
                              </a:lnTo>
                              <a:lnTo>
                                <a:pt x="7" y="18"/>
                              </a:lnTo>
                              <a:lnTo>
                                <a:pt x="8" y="18"/>
                              </a:lnTo>
                              <a:lnTo>
                                <a:pt x="10" y="17"/>
                              </a:lnTo>
                              <a:lnTo>
                                <a:pt x="12" y="17"/>
                              </a:lnTo>
                              <a:lnTo>
                                <a:pt x="14" y="17"/>
                              </a:lnTo>
                              <a:lnTo>
                                <a:pt x="16" y="15"/>
                              </a:lnTo>
                              <a:lnTo>
                                <a:pt x="16" y="14"/>
                              </a:lnTo>
                              <a:lnTo>
                                <a:pt x="17" y="12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9" y="8"/>
                              </a:lnTo>
                              <a:lnTo>
                                <a:pt x="18" y="8"/>
                              </a:lnTo>
                              <a:lnTo>
                                <a:pt x="18" y="7"/>
                              </a:lnTo>
                              <a:lnTo>
                                <a:pt x="18" y="5"/>
                              </a:lnTo>
                              <a:lnTo>
                                <a:pt x="18" y="4"/>
                              </a:lnTo>
                              <a:lnTo>
                                <a:pt x="18" y="2"/>
                              </a:lnTo>
                              <a:lnTo>
                                <a:pt x="16" y="2"/>
                              </a:lnTo>
                              <a:lnTo>
                                <a:pt x="15" y="2"/>
                              </a:lnTo>
                              <a:lnTo>
                                <a:pt x="13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E1BFFF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8" name="Freeform 3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4" y="2413"/>
                          <a:ext cx="84" cy="83"/>
                        </a:xfrm>
                        <a:custGeom>
                          <a:avLst/>
                          <a:gdLst>
                            <a:gd name="T0" fmla="*/ 81 w 84"/>
                            <a:gd name="T1" fmla="*/ 23 h 83"/>
                            <a:gd name="T2" fmla="*/ 82 w 84"/>
                            <a:gd name="T3" fmla="*/ 27 h 83"/>
                            <a:gd name="T4" fmla="*/ 83 w 84"/>
                            <a:gd name="T5" fmla="*/ 29 h 83"/>
                            <a:gd name="T6" fmla="*/ 82 w 84"/>
                            <a:gd name="T7" fmla="*/ 32 h 83"/>
                            <a:gd name="T8" fmla="*/ 82 w 84"/>
                            <a:gd name="T9" fmla="*/ 35 h 83"/>
                            <a:gd name="T10" fmla="*/ 80 w 84"/>
                            <a:gd name="T11" fmla="*/ 40 h 83"/>
                            <a:gd name="T12" fmla="*/ 80 w 84"/>
                            <a:gd name="T13" fmla="*/ 45 h 83"/>
                            <a:gd name="T14" fmla="*/ 79 w 84"/>
                            <a:gd name="T15" fmla="*/ 51 h 83"/>
                            <a:gd name="T16" fmla="*/ 78 w 84"/>
                            <a:gd name="T17" fmla="*/ 57 h 83"/>
                            <a:gd name="T18" fmla="*/ 74 w 84"/>
                            <a:gd name="T19" fmla="*/ 62 h 83"/>
                            <a:gd name="T20" fmla="*/ 69 w 84"/>
                            <a:gd name="T21" fmla="*/ 68 h 83"/>
                            <a:gd name="T22" fmla="*/ 64 w 84"/>
                            <a:gd name="T23" fmla="*/ 73 h 83"/>
                            <a:gd name="T24" fmla="*/ 58 w 84"/>
                            <a:gd name="T25" fmla="*/ 76 h 83"/>
                            <a:gd name="T26" fmla="*/ 51 w 84"/>
                            <a:gd name="T27" fmla="*/ 80 h 83"/>
                            <a:gd name="T28" fmla="*/ 43 w 84"/>
                            <a:gd name="T29" fmla="*/ 81 h 83"/>
                            <a:gd name="T30" fmla="*/ 32 w 84"/>
                            <a:gd name="T31" fmla="*/ 82 h 83"/>
                            <a:gd name="T32" fmla="*/ 22 w 84"/>
                            <a:gd name="T33" fmla="*/ 81 h 83"/>
                            <a:gd name="T34" fmla="*/ 13 w 84"/>
                            <a:gd name="T35" fmla="*/ 77 h 83"/>
                            <a:gd name="T36" fmla="*/ 8 w 84"/>
                            <a:gd name="T37" fmla="*/ 72 h 83"/>
                            <a:gd name="T38" fmla="*/ 2 w 84"/>
                            <a:gd name="T39" fmla="*/ 67 h 83"/>
                            <a:gd name="T40" fmla="*/ 0 w 84"/>
                            <a:gd name="T41" fmla="*/ 62 h 83"/>
                            <a:gd name="T42" fmla="*/ 0 w 84"/>
                            <a:gd name="T43" fmla="*/ 62 h 83"/>
                            <a:gd name="T44" fmla="*/ 3 w 84"/>
                            <a:gd name="T45" fmla="*/ 64 h 83"/>
                            <a:gd name="T46" fmla="*/ 7 w 84"/>
                            <a:gd name="T47" fmla="*/ 67 h 83"/>
                            <a:gd name="T48" fmla="*/ 16 w 84"/>
                            <a:gd name="T49" fmla="*/ 69 h 83"/>
                            <a:gd name="T50" fmla="*/ 24 w 84"/>
                            <a:gd name="T51" fmla="*/ 70 h 83"/>
                            <a:gd name="T52" fmla="*/ 35 w 84"/>
                            <a:gd name="T53" fmla="*/ 68 h 83"/>
                            <a:gd name="T54" fmla="*/ 41 w 84"/>
                            <a:gd name="T55" fmla="*/ 68 h 83"/>
                            <a:gd name="T56" fmla="*/ 46 w 84"/>
                            <a:gd name="T57" fmla="*/ 64 h 83"/>
                            <a:gd name="T58" fmla="*/ 50 w 84"/>
                            <a:gd name="T59" fmla="*/ 62 h 83"/>
                            <a:gd name="T60" fmla="*/ 56 w 84"/>
                            <a:gd name="T61" fmla="*/ 59 h 83"/>
                            <a:gd name="T62" fmla="*/ 60 w 84"/>
                            <a:gd name="T63" fmla="*/ 56 h 83"/>
                            <a:gd name="T64" fmla="*/ 63 w 84"/>
                            <a:gd name="T65" fmla="*/ 52 h 83"/>
                            <a:gd name="T66" fmla="*/ 65 w 84"/>
                            <a:gd name="T67" fmla="*/ 48 h 83"/>
                            <a:gd name="T68" fmla="*/ 69 w 84"/>
                            <a:gd name="T69" fmla="*/ 42 h 83"/>
                            <a:gd name="T70" fmla="*/ 69 w 84"/>
                            <a:gd name="T71" fmla="*/ 37 h 83"/>
                            <a:gd name="T72" fmla="*/ 71 w 84"/>
                            <a:gd name="T73" fmla="*/ 32 h 83"/>
                            <a:gd name="T74" fmla="*/ 71 w 84"/>
                            <a:gd name="T75" fmla="*/ 26 h 83"/>
                            <a:gd name="T76" fmla="*/ 70 w 84"/>
                            <a:gd name="T77" fmla="*/ 22 h 83"/>
                            <a:gd name="T78" fmla="*/ 69 w 84"/>
                            <a:gd name="T79" fmla="*/ 16 h 83"/>
                            <a:gd name="T80" fmla="*/ 67 w 84"/>
                            <a:gd name="T81" fmla="*/ 8 h 83"/>
                            <a:gd name="T82" fmla="*/ 65 w 84"/>
                            <a:gd name="T83" fmla="*/ 3 h 83"/>
                            <a:gd name="T84" fmla="*/ 65 w 84"/>
                            <a:gd name="T85" fmla="*/ 0 h 83"/>
                            <a:gd name="T86" fmla="*/ 65 w 84"/>
                            <a:gd name="T87" fmla="*/ 1 h 83"/>
                            <a:gd name="T88" fmla="*/ 69 w 84"/>
                            <a:gd name="T89" fmla="*/ 4 h 83"/>
                            <a:gd name="T90" fmla="*/ 72 w 84"/>
                            <a:gd name="T91" fmla="*/ 7 h 83"/>
                            <a:gd name="T92" fmla="*/ 76 w 84"/>
                            <a:gd name="T93" fmla="*/ 12 h 83"/>
                            <a:gd name="T94" fmla="*/ 79 w 84"/>
                            <a:gd name="T95" fmla="*/ 17 h 83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w 84"/>
                            <a:gd name="T145" fmla="*/ 0 h 83"/>
                            <a:gd name="T146" fmla="*/ 84 w 84"/>
                            <a:gd name="T147" fmla="*/ 83 h 83"/>
                          </a:gdLst>
                          <a:ahLst/>
                          <a:cxnLst>
                            <a:cxn ang="T96">
                              <a:pos x="T0" y="T1"/>
                            </a:cxn>
                            <a:cxn ang="T97">
                              <a:pos x="T2" y="T3"/>
                            </a:cxn>
                            <a:cxn ang="T98">
                              <a:pos x="T4" y="T5"/>
                            </a:cxn>
                            <a:cxn ang="T99">
                              <a:pos x="T6" y="T7"/>
                            </a:cxn>
                            <a:cxn ang="T100">
                              <a:pos x="T8" y="T9"/>
                            </a:cxn>
                            <a:cxn ang="T101">
                              <a:pos x="T10" y="T11"/>
                            </a:cxn>
                            <a:cxn ang="T102">
                              <a:pos x="T12" y="T13"/>
                            </a:cxn>
                            <a:cxn ang="T103">
                              <a:pos x="T14" y="T15"/>
                            </a:cxn>
                            <a:cxn ang="T104">
                              <a:pos x="T16" y="T17"/>
                            </a:cxn>
                            <a:cxn ang="T105">
                              <a:pos x="T18" y="T19"/>
                            </a:cxn>
                            <a:cxn ang="T106">
                              <a:pos x="T20" y="T21"/>
                            </a:cxn>
                            <a:cxn ang="T107">
                              <a:pos x="T22" y="T23"/>
                            </a:cxn>
                            <a:cxn ang="T108">
                              <a:pos x="T24" y="T25"/>
                            </a:cxn>
                            <a:cxn ang="T109">
                              <a:pos x="T26" y="T27"/>
                            </a:cxn>
                            <a:cxn ang="T110">
                              <a:pos x="T28" y="T29"/>
                            </a:cxn>
                            <a:cxn ang="T111">
                              <a:pos x="T30" y="T31"/>
                            </a:cxn>
                            <a:cxn ang="T112">
                              <a:pos x="T32" y="T33"/>
                            </a:cxn>
                            <a:cxn ang="T113">
                              <a:pos x="T34" y="T35"/>
                            </a:cxn>
                            <a:cxn ang="T114">
                              <a:pos x="T36" y="T37"/>
                            </a:cxn>
                            <a:cxn ang="T115">
                              <a:pos x="T38" y="T39"/>
                            </a:cxn>
                            <a:cxn ang="T116">
                              <a:pos x="T40" y="T41"/>
                            </a:cxn>
                            <a:cxn ang="T117">
                              <a:pos x="T42" y="T43"/>
                            </a:cxn>
                            <a:cxn ang="T118">
                              <a:pos x="T44" y="T45"/>
                            </a:cxn>
                            <a:cxn ang="T119">
                              <a:pos x="T46" y="T47"/>
                            </a:cxn>
                            <a:cxn ang="T120">
                              <a:pos x="T48" y="T49"/>
                            </a:cxn>
                            <a:cxn ang="T121">
                              <a:pos x="T50" y="T51"/>
                            </a:cxn>
                            <a:cxn ang="T122">
                              <a:pos x="T52" y="T53"/>
                            </a:cxn>
                            <a:cxn ang="T123">
                              <a:pos x="T54" y="T55"/>
                            </a:cxn>
                            <a:cxn ang="T124">
                              <a:pos x="T56" y="T57"/>
                            </a:cxn>
                            <a:cxn ang="T125">
                              <a:pos x="T58" y="T59"/>
                            </a:cxn>
                            <a:cxn ang="T126">
                              <a:pos x="T60" y="T61"/>
                            </a:cxn>
                            <a:cxn ang="T127">
                              <a:pos x="T62" y="T63"/>
                            </a:cxn>
                            <a:cxn ang="T128">
                              <a:pos x="T64" y="T65"/>
                            </a:cxn>
                            <a:cxn ang="T129">
                              <a:pos x="T66" y="T67"/>
                            </a:cxn>
                            <a:cxn ang="T130">
                              <a:pos x="T68" y="T69"/>
                            </a:cxn>
                            <a:cxn ang="T131">
                              <a:pos x="T70" y="T71"/>
                            </a:cxn>
                            <a:cxn ang="T132">
                              <a:pos x="T72" y="T73"/>
                            </a:cxn>
                            <a:cxn ang="T133">
                              <a:pos x="T74" y="T75"/>
                            </a:cxn>
                            <a:cxn ang="T134">
                              <a:pos x="T76" y="T77"/>
                            </a:cxn>
                            <a:cxn ang="T135">
                              <a:pos x="T78" y="T79"/>
                            </a:cxn>
                            <a:cxn ang="T136">
                              <a:pos x="T80" y="T81"/>
                            </a:cxn>
                            <a:cxn ang="T137">
                              <a:pos x="T82" y="T83"/>
                            </a:cxn>
                            <a:cxn ang="T138">
                              <a:pos x="T84" y="T85"/>
                            </a:cxn>
                            <a:cxn ang="T139">
                              <a:pos x="T86" y="T87"/>
                            </a:cxn>
                            <a:cxn ang="T140">
                              <a:pos x="T88" y="T89"/>
                            </a:cxn>
                            <a:cxn ang="T141">
                              <a:pos x="T90" y="T91"/>
                            </a:cxn>
                            <a:cxn ang="T142">
                              <a:pos x="T92" y="T93"/>
                            </a:cxn>
                            <a:cxn ang="T143">
                              <a:pos x="T94" y="T95"/>
                            </a:cxn>
                          </a:cxnLst>
                          <a:rect l="T144" t="T145" r="T146" b="T147"/>
                          <a:pathLst>
                            <a:path w="84" h="83">
                              <a:moveTo>
                                <a:pt x="80" y="19"/>
                              </a:moveTo>
                              <a:lnTo>
                                <a:pt x="80" y="21"/>
                              </a:lnTo>
                              <a:lnTo>
                                <a:pt x="81" y="23"/>
                              </a:lnTo>
                              <a:lnTo>
                                <a:pt x="81" y="25"/>
                              </a:lnTo>
                              <a:lnTo>
                                <a:pt x="82" y="26"/>
                              </a:lnTo>
                              <a:lnTo>
                                <a:pt x="82" y="27"/>
                              </a:lnTo>
                              <a:lnTo>
                                <a:pt x="82" y="29"/>
                              </a:lnTo>
                              <a:lnTo>
                                <a:pt x="83" y="29"/>
                              </a:lnTo>
                              <a:lnTo>
                                <a:pt x="82" y="30"/>
                              </a:lnTo>
                              <a:lnTo>
                                <a:pt x="82" y="32"/>
                              </a:lnTo>
                              <a:lnTo>
                                <a:pt x="82" y="34"/>
                              </a:lnTo>
                              <a:lnTo>
                                <a:pt x="82" y="35"/>
                              </a:lnTo>
                              <a:lnTo>
                                <a:pt x="82" y="37"/>
                              </a:lnTo>
                              <a:lnTo>
                                <a:pt x="82" y="38"/>
                              </a:lnTo>
                              <a:lnTo>
                                <a:pt x="80" y="40"/>
                              </a:lnTo>
                              <a:lnTo>
                                <a:pt x="80" y="42"/>
                              </a:lnTo>
                              <a:lnTo>
                                <a:pt x="80" y="43"/>
                              </a:lnTo>
                              <a:lnTo>
                                <a:pt x="80" y="45"/>
                              </a:lnTo>
                              <a:lnTo>
                                <a:pt x="79" y="47"/>
                              </a:lnTo>
                              <a:lnTo>
                                <a:pt x="79" y="49"/>
                              </a:lnTo>
                              <a:lnTo>
                                <a:pt x="79" y="51"/>
                              </a:lnTo>
                              <a:lnTo>
                                <a:pt x="79" y="52"/>
                              </a:lnTo>
                              <a:lnTo>
                                <a:pt x="78" y="55"/>
                              </a:lnTo>
                              <a:lnTo>
                                <a:pt x="78" y="57"/>
                              </a:lnTo>
                              <a:lnTo>
                                <a:pt x="76" y="58"/>
                              </a:lnTo>
                              <a:lnTo>
                                <a:pt x="76" y="60"/>
                              </a:lnTo>
                              <a:lnTo>
                                <a:pt x="74" y="62"/>
                              </a:lnTo>
                              <a:lnTo>
                                <a:pt x="72" y="64"/>
                              </a:lnTo>
                              <a:lnTo>
                                <a:pt x="70" y="66"/>
                              </a:lnTo>
                              <a:lnTo>
                                <a:pt x="69" y="68"/>
                              </a:lnTo>
                              <a:lnTo>
                                <a:pt x="67" y="70"/>
                              </a:lnTo>
                              <a:lnTo>
                                <a:pt x="66" y="72"/>
                              </a:lnTo>
                              <a:lnTo>
                                <a:pt x="64" y="73"/>
                              </a:lnTo>
                              <a:lnTo>
                                <a:pt x="63" y="73"/>
                              </a:lnTo>
                              <a:lnTo>
                                <a:pt x="60" y="75"/>
                              </a:lnTo>
                              <a:lnTo>
                                <a:pt x="58" y="76"/>
                              </a:lnTo>
                              <a:lnTo>
                                <a:pt x="56" y="78"/>
                              </a:lnTo>
                              <a:lnTo>
                                <a:pt x="54" y="78"/>
                              </a:lnTo>
                              <a:lnTo>
                                <a:pt x="51" y="80"/>
                              </a:lnTo>
                              <a:lnTo>
                                <a:pt x="48" y="80"/>
                              </a:lnTo>
                              <a:lnTo>
                                <a:pt x="45" y="81"/>
                              </a:lnTo>
                              <a:lnTo>
                                <a:pt x="43" y="81"/>
                              </a:lnTo>
                              <a:lnTo>
                                <a:pt x="40" y="82"/>
                              </a:lnTo>
                              <a:lnTo>
                                <a:pt x="36" y="82"/>
                              </a:lnTo>
                              <a:lnTo>
                                <a:pt x="32" y="82"/>
                              </a:lnTo>
                              <a:lnTo>
                                <a:pt x="29" y="81"/>
                              </a:lnTo>
                              <a:lnTo>
                                <a:pt x="26" y="81"/>
                              </a:lnTo>
                              <a:lnTo>
                                <a:pt x="22" y="81"/>
                              </a:lnTo>
                              <a:lnTo>
                                <a:pt x="19" y="80"/>
                              </a:lnTo>
                              <a:lnTo>
                                <a:pt x="17" y="79"/>
                              </a:lnTo>
                              <a:lnTo>
                                <a:pt x="13" y="77"/>
                              </a:lnTo>
                              <a:lnTo>
                                <a:pt x="11" y="75"/>
                              </a:lnTo>
                              <a:lnTo>
                                <a:pt x="10" y="73"/>
                              </a:lnTo>
                              <a:lnTo>
                                <a:pt x="8" y="72"/>
                              </a:lnTo>
                              <a:lnTo>
                                <a:pt x="6" y="70"/>
                              </a:lnTo>
                              <a:lnTo>
                                <a:pt x="4" y="69"/>
                              </a:lnTo>
                              <a:lnTo>
                                <a:pt x="2" y="67"/>
                              </a:lnTo>
                              <a:lnTo>
                                <a:pt x="2" y="65"/>
                              </a:lnTo>
                              <a:lnTo>
                                <a:pt x="0" y="64"/>
                              </a:lnTo>
                              <a:lnTo>
                                <a:pt x="0" y="62"/>
                              </a:lnTo>
                              <a:lnTo>
                                <a:pt x="0" y="61"/>
                              </a:lnTo>
                              <a:lnTo>
                                <a:pt x="0" y="62"/>
                              </a:lnTo>
                              <a:lnTo>
                                <a:pt x="1" y="64"/>
                              </a:lnTo>
                              <a:lnTo>
                                <a:pt x="3" y="64"/>
                              </a:lnTo>
                              <a:lnTo>
                                <a:pt x="4" y="65"/>
                              </a:lnTo>
                              <a:lnTo>
                                <a:pt x="6" y="65"/>
                              </a:lnTo>
                              <a:lnTo>
                                <a:pt x="7" y="67"/>
                              </a:lnTo>
                              <a:lnTo>
                                <a:pt x="11" y="67"/>
                              </a:lnTo>
                              <a:lnTo>
                                <a:pt x="13" y="69"/>
                              </a:lnTo>
                              <a:lnTo>
                                <a:pt x="16" y="69"/>
                              </a:lnTo>
                              <a:lnTo>
                                <a:pt x="19" y="70"/>
                              </a:lnTo>
                              <a:lnTo>
                                <a:pt x="22" y="70"/>
                              </a:lnTo>
                              <a:lnTo>
                                <a:pt x="24" y="70"/>
                              </a:lnTo>
                              <a:lnTo>
                                <a:pt x="27" y="70"/>
                              </a:lnTo>
                              <a:lnTo>
                                <a:pt x="31" y="70"/>
                              </a:lnTo>
                              <a:lnTo>
                                <a:pt x="35" y="68"/>
                              </a:lnTo>
                              <a:lnTo>
                                <a:pt x="37" y="68"/>
                              </a:lnTo>
                              <a:lnTo>
                                <a:pt x="39" y="68"/>
                              </a:lnTo>
                              <a:lnTo>
                                <a:pt x="41" y="68"/>
                              </a:lnTo>
                              <a:lnTo>
                                <a:pt x="44" y="66"/>
                              </a:lnTo>
                              <a:lnTo>
                                <a:pt x="45" y="66"/>
                              </a:lnTo>
                              <a:lnTo>
                                <a:pt x="46" y="64"/>
                              </a:lnTo>
                              <a:lnTo>
                                <a:pt x="48" y="64"/>
                              </a:lnTo>
                              <a:lnTo>
                                <a:pt x="50" y="62"/>
                              </a:lnTo>
                              <a:lnTo>
                                <a:pt x="52" y="61"/>
                              </a:lnTo>
                              <a:lnTo>
                                <a:pt x="54" y="61"/>
                              </a:lnTo>
                              <a:lnTo>
                                <a:pt x="56" y="59"/>
                              </a:lnTo>
                              <a:lnTo>
                                <a:pt x="58" y="57"/>
                              </a:lnTo>
                              <a:lnTo>
                                <a:pt x="60" y="56"/>
                              </a:lnTo>
                              <a:lnTo>
                                <a:pt x="61" y="54"/>
                              </a:lnTo>
                              <a:lnTo>
                                <a:pt x="63" y="52"/>
                              </a:lnTo>
                              <a:lnTo>
                                <a:pt x="63" y="51"/>
                              </a:lnTo>
                              <a:lnTo>
                                <a:pt x="65" y="49"/>
                              </a:lnTo>
                              <a:lnTo>
                                <a:pt x="65" y="48"/>
                              </a:lnTo>
                              <a:lnTo>
                                <a:pt x="67" y="46"/>
                              </a:lnTo>
                              <a:lnTo>
                                <a:pt x="67" y="44"/>
                              </a:lnTo>
                              <a:lnTo>
                                <a:pt x="69" y="42"/>
                              </a:lnTo>
                              <a:lnTo>
                                <a:pt x="69" y="41"/>
                              </a:lnTo>
                              <a:lnTo>
                                <a:pt x="69" y="39"/>
                              </a:lnTo>
                              <a:lnTo>
                                <a:pt x="69" y="37"/>
                              </a:lnTo>
                              <a:lnTo>
                                <a:pt x="71" y="35"/>
                              </a:lnTo>
                              <a:lnTo>
                                <a:pt x="71" y="33"/>
                              </a:lnTo>
                              <a:lnTo>
                                <a:pt x="71" y="32"/>
                              </a:lnTo>
                              <a:lnTo>
                                <a:pt x="71" y="30"/>
                              </a:lnTo>
                              <a:lnTo>
                                <a:pt x="72" y="26"/>
                              </a:lnTo>
                              <a:lnTo>
                                <a:pt x="71" y="26"/>
                              </a:lnTo>
                              <a:lnTo>
                                <a:pt x="71" y="25"/>
                              </a:lnTo>
                              <a:lnTo>
                                <a:pt x="70" y="23"/>
                              </a:lnTo>
                              <a:lnTo>
                                <a:pt x="70" y="22"/>
                              </a:lnTo>
                              <a:lnTo>
                                <a:pt x="69" y="20"/>
                              </a:lnTo>
                              <a:lnTo>
                                <a:pt x="69" y="17"/>
                              </a:lnTo>
                              <a:lnTo>
                                <a:pt x="69" y="16"/>
                              </a:lnTo>
                              <a:lnTo>
                                <a:pt x="69" y="12"/>
                              </a:lnTo>
                              <a:lnTo>
                                <a:pt x="67" y="10"/>
                              </a:lnTo>
                              <a:lnTo>
                                <a:pt x="67" y="8"/>
                              </a:lnTo>
                              <a:lnTo>
                                <a:pt x="66" y="7"/>
                              </a:lnTo>
                              <a:lnTo>
                                <a:pt x="66" y="4"/>
                              </a:lnTo>
                              <a:lnTo>
                                <a:pt x="65" y="3"/>
                              </a:lnTo>
                              <a:lnTo>
                                <a:pt x="65" y="1"/>
                              </a:lnTo>
                              <a:lnTo>
                                <a:pt x="65" y="0"/>
                              </a:lnTo>
                              <a:lnTo>
                                <a:pt x="65" y="1"/>
                              </a:lnTo>
                              <a:lnTo>
                                <a:pt x="67" y="1"/>
                              </a:lnTo>
                              <a:lnTo>
                                <a:pt x="67" y="3"/>
                              </a:lnTo>
                              <a:lnTo>
                                <a:pt x="69" y="4"/>
                              </a:lnTo>
                              <a:lnTo>
                                <a:pt x="70" y="6"/>
                              </a:lnTo>
                              <a:lnTo>
                                <a:pt x="72" y="6"/>
                              </a:lnTo>
                              <a:lnTo>
                                <a:pt x="72" y="7"/>
                              </a:lnTo>
                              <a:lnTo>
                                <a:pt x="74" y="9"/>
                              </a:lnTo>
                              <a:lnTo>
                                <a:pt x="75" y="11"/>
                              </a:lnTo>
                              <a:lnTo>
                                <a:pt x="76" y="12"/>
                              </a:lnTo>
                              <a:lnTo>
                                <a:pt x="76" y="14"/>
                              </a:lnTo>
                              <a:lnTo>
                                <a:pt x="78" y="16"/>
                              </a:lnTo>
                              <a:lnTo>
                                <a:pt x="79" y="17"/>
                              </a:lnTo>
                              <a:lnTo>
                                <a:pt x="80" y="19"/>
                              </a:lnTo>
                            </a:path>
                          </a:pathLst>
                        </a:custGeom>
                        <a:solidFill>
                          <a:srgbClr val="6000A1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9" name="Freeform 3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2418"/>
                          <a:ext cx="31" cy="25"/>
                        </a:xfrm>
                        <a:custGeom>
                          <a:avLst/>
                          <a:gdLst>
                            <a:gd name="T0" fmla="*/ 17 w 31"/>
                            <a:gd name="T1" fmla="*/ 11 h 25"/>
                            <a:gd name="T2" fmla="*/ 17 w 31"/>
                            <a:gd name="T3" fmla="*/ 11 h 25"/>
                            <a:gd name="T4" fmla="*/ 30 w 31"/>
                            <a:gd name="T5" fmla="*/ 6 h 25"/>
                            <a:gd name="T6" fmla="*/ 16 w 31"/>
                            <a:gd name="T7" fmla="*/ 8 h 25"/>
                            <a:gd name="T8" fmla="*/ 11 w 31"/>
                            <a:gd name="T9" fmla="*/ 0 h 25"/>
                            <a:gd name="T10" fmla="*/ 13 w 31"/>
                            <a:gd name="T11" fmla="*/ 9 h 25"/>
                            <a:gd name="T12" fmla="*/ 0 w 31"/>
                            <a:gd name="T13" fmla="*/ 14 h 25"/>
                            <a:gd name="T14" fmla="*/ 14 w 31"/>
                            <a:gd name="T15" fmla="*/ 12 h 25"/>
                            <a:gd name="T16" fmla="*/ 19 w 31"/>
                            <a:gd name="T17" fmla="*/ 24 h 25"/>
                            <a:gd name="T18" fmla="*/ 17 w 31"/>
                            <a:gd name="T19" fmla="*/ 11 h 25"/>
                            <a:gd name="T20" fmla="*/ 17 w 31"/>
                            <a:gd name="T21" fmla="*/ 11 h 25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31"/>
                            <a:gd name="T34" fmla="*/ 0 h 25"/>
                            <a:gd name="T35" fmla="*/ 31 w 31"/>
                            <a:gd name="T36" fmla="*/ 25 h 25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31" h="25">
                              <a:moveTo>
                                <a:pt x="17" y="11"/>
                              </a:moveTo>
                              <a:lnTo>
                                <a:pt x="17" y="11"/>
                              </a:lnTo>
                              <a:lnTo>
                                <a:pt x="30" y="6"/>
                              </a:lnTo>
                              <a:lnTo>
                                <a:pt x="16" y="8"/>
                              </a:lnTo>
                              <a:lnTo>
                                <a:pt x="11" y="0"/>
                              </a:lnTo>
                              <a:lnTo>
                                <a:pt x="13" y="9"/>
                              </a:lnTo>
                              <a:lnTo>
                                <a:pt x="0" y="14"/>
                              </a:lnTo>
                              <a:lnTo>
                                <a:pt x="14" y="12"/>
                              </a:lnTo>
                              <a:lnTo>
                                <a:pt x="19" y="24"/>
                              </a:lnTo>
                              <a:lnTo>
                                <a:pt x="17" y="11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0" name="Freeform 3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2412"/>
                          <a:ext cx="34" cy="35"/>
                        </a:xfrm>
                        <a:custGeom>
                          <a:avLst/>
                          <a:gdLst>
                            <a:gd name="T0" fmla="*/ 15 w 34"/>
                            <a:gd name="T1" fmla="*/ 16 h 35"/>
                            <a:gd name="T2" fmla="*/ 25 w 34"/>
                            <a:gd name="T3" fmla="*/ 0 h 35"/>
                            <a:gd name="T4" fmla="*/ 17 w 34"/>
                            <a:gd name="T5" fmla="*/ 17 h 35"/>
                            <a:gd name="T6" fmla="*/ 33 w 34"/>
                            <a:gd name="T7" fmla="*/ 28 h 35"/>
                            <a:gd name="T8" fmla="*/ 16 w 34"/>
                            <a:gd name="T9" fmla="*/ 20 h 35"/>
                            <a:gd name="T10" fmla="*/ 7 w 34"/>
                            <a:gd name="T11" fmla="*/ 34 h 35"/>
                            <a:gd name="T12" fmla="*/ 14 w 34"/>
                            <a:gd name="T13" fmla="*/ 19 h 35"/>
                            <a:gd name="T14" fmla="*/ 0 w 34"/>
                            <a:gd name="T15" fmla="*/ 10 h 35"/>
                            <a:gd name="T16" fmla="*/ 15 w 34"/>
                            <a:gd name="T17" fmla="*/ 16 h 35"/>
                            <a:gd name="T18" fmla="*/ 15 w 34"/>
                            <a:gd name="T19" fmla="*/ 16 h 35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34"/>
                            <a:gd name="T31" fmla="*/ 0 h 35"/>
                            <a:gd name="T32" fmla="*/ 34 w 34"/>
                            <a:gd name="T33" fmla="*/ 35 h 35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34" h="35">
                              <a:moveTo>
                                <a:pt x="15" y="16"/>
                              </a:moveTo>
                              <a:lnTo>
                                <a:pt x="25" y="0"/>
                              </a:lnTo>
                              <a:lnTo>
                                <a:pt x="17" y="17"/>
                              </a:lnTo>
                              <a:lnTo>
                                <a:pt x="33" y="28"/>
                              </a:lnTo>
                              <a:lnTo>
                                <a:pt x="16" y="20"/>
                              </a:lnTo>
                              <a:lnTo>
                                <a:pt x="7" y="34"/>
                              </a:lnTo>
                              <a:lnTo>
                                <a:pt x="14" y="19"/>
                              </a:lnTo>
                              <a:lnTo>
                                <a:pt x="0" y="10"/>
                              </a:lnTo>
                              <a:lnTo>
                                <a:pt x="15" y="16"/>
                              </a:lnTo>
                            </a:path>
                          </a:pathLst>
                        </a:custGeom>
                        <a:solidFill>
                          <a:srgbClr val="FFE0F5"/>
                        </a:solidFill>
                        <a:ln w="9525">
                          <a:noFill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6" name="Group 342"/>
                <p:cNvGrpSpPr>
                  <a:grpSpLocks/>
                </p:cNvGrpSpPr>
                <p:nvPr/>
              </p:nvGrpSpPr>
              <p:grpSpPr bwMode="auto">
                <a:xfrm>
                  <a:off x="832" y="1713"/>
                  <a:ext cx="1082" cy="997"/>
                  <a:chOff x="832" y="1713"/>
                  <a:chExt cx="1082" cy="997"/>
                </a:xfrm>
              </p:grpSpPr>
              <p:grpSp>
                <p:nvGrpSpPr>
                  <p:cNvPr id="39" name="Group 343"/>
                  <p:cNvGrpSpPr>
                    <a:grpSpLocks/>
                  </p:cNvGrpSpPr>
                  <p:nvPr/>
                </p:nvGrpSpPr>
                <p:grpSpPr bwMode="auto">
                  <a:xfrm>
                    <a:off x="1391" y="1968"/>
                    <a:ext cx="180" cy="199"/>
                    <a:chOff x="846" y="2797"/>
                    <a:chExt cx="226" cy="245"/>
                  </a:xfrm>
                </p:grpSpPr>
                <p:grpSp>
                  <p:nvGrpSpPr>
                    <p:cNvPr id="93" name="Group 3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2868"/>
                      <a:ext cx="183" cy="174"/>
                      <a:chOff x="978" y="3250"/>
                      <a:chExt cx="201" cy="198"/>
                    </a:xfrm>
                  </p:grpSpPr>
                  <p:sp>
                    <p:nvSpPr>
                      <p:cNvPr id="110" name="Oval 3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8" y="3250"/>
                        <a:ext cx="201" cy="198"/>
                      </a:xfrm>
                      <a:prstGeom prst="ellipse">
                        <a:avLst/>
                      </a:prstGeom>
                      <a:solidFill>
                        <a:srgbClr val="E1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1" name="Freeform 3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84" y="3257"/>
                        <a:ext cx="126" cy="120"/>
                      </a:xfrm>
                      <a:custGeom>
                        <a:avLst/>
                        <a:gdLst>
                          <a:gd name="T0" fmla="*/ 71 w 126"/>
                          <a:gd name="T1" fmla="*/ 2 h 120"/>
                          <a:gd name="T2" fmla="*/ 54 w 126"/>
                          <a:gd name="T3" fmla="*/ 5 h 120"/>
                          <a:gd name="T4" fmla="*/ 39 w 126"/>
                          <a:gd name="T5" fmla="*/ 11 h 120"/>
                          <a:gd name="T6" fmla="*/ 27 w 126"/>
                          <a:gd name="T7" fmla="*/ 20 h 120"/>
                          <a:gd name="T8" fmla="*/ 16 w 126"/>
                          <a:gd name="T9" fmla="*/ 30 h 120"/>
                          <a:gd name="T10" fmla="*/ 8 w 126"/>
                          <a:gd name="T11" fmla="*/ 44 h 120"/>
                          <a:gd name="T12" fmla="*/ 2 w 126"/>
                          <a:gd name="T13" fmla="*/ 58 h 120"/>
                          <a:gd name="T14" fmla="*/ 0 w 126"/>
                          <a:gd name="T15" fmla="*/ 74 h 120"/>
                          <a:gd name="T16" fmla="*/ 1 w 126"/>
                          <a:gd name="T17" fmla="*/ 90 h 120"/>
                          <a:gd name="T18" fmla="*/ 4 w 126"/>
                          <a:gd name="T19" fmla="*/ 102 h 120"/>
                          <a:gd name="T20" fmla="*/ 11 w 126"/>
                          <a:gd name="T21" fmla="*/ 111 h 120"/>
                          <a:gd name="T22" fmla="*/ 21 w 126"/>
                          <a:gd name="T23" fmla="*/ 116 h 120"/>
                          <a:gd name="T24" fmla="*/ 32 w 126"/>
                          <a:gd name="T25" fmla="*/ 119 h 120"/>
                          <a:gd name="T26" fmla="*/ 42 w 126"/>
                          <a:gd name="T27" fmla="*/ 119 h 120"/>
                          <a:gd name="T28" fmla="*/ 52 w 126"/>
                          <a:gd name="T29" fmla="*/ 119 h 120"/>
                          <a:gd name="T30" fmla="*/ 61 w 126"/>
                          <a:gd name="T31" fmla="*/ 119 h 120"/>
                          <a:gd name="T32" fmla="*/ 69 w 126"/>
                          <a:gd name="T33" fmla="*/ 117 h 120"/>
                          <a:gd name="T34" fmla="*/ 78 w 126"/>
                          <a:gd name="T35" fmla="*/ 114 h 120"/>
                          <a:gd name="T36" fmla="*/ 87 w 126"/>
                          <a:gd name="T37" fmla="*/ 110 h 120"/>
                          <a:gd name="T38" fmla="*/ 96 w 126"/>
                          <a:gd name="T39" fmla="*/ 103 h 120"/>
                          <a:gd name="T40" fmla="*/ 105 w 126"/>
                          <a:gd name="T41" fmla="*/ 95 h 120"/>
                          <a:gd name="T42" fmla="*/ 112 w 126"/>
                          <a:gd name="T43" fmla="*/ 85 h 120"/>
                          <a:gd name="T44" fmla="*/ 117 w 126"/>
                          <a:gd name="T45" fmla="*/ 75 h 120"/>
                          <a:gd name="T46" fmla="*/ 122 w 126"/>
                          <a:gd name="T47" fmla="*/ 62 h 120"/>
                          <a:gd name="T48" fmla="*/ 124 w 126"/>
                          <a:gd name="T49" fmla="*/ 49 h 120"/>
                          <a:gd name="T50" fmla="*/ 124 w 126"/>
                          <a:gd name="T51" fmla="*/ 37 h 120"/>
                          <a:gd name="T52" fmla="*/ 122 w 126"/>
                          <a:gd name="T53" fmla="*/ 28 h 120"/>
                          <a:gd name="T54" fmla="*/ 119 w 126"/>
                          <a:gd name="T55" fmla="*/ 19 h 120"/>
                          <a:gd name="T56" fmla="*/ 114 w 126"/>
                          <a:gd name="T57" fmla="*/ 12 h 120"/>
                          <a:gd name="T58" fmla="*/ 106 w 126"/>
                          <a:gd name="T59" fmla="*/ 7 h 120"/>
                          <a:gd name="T60" fmla="*/ 98 w 126"/>
                          <a:gd name="T61" fmla="*/ 3 h 120"/>
                          <a:gd name="T62" fmla="*/ 87 w 126"/>
                          <a:gd name="T63" fmla="*/ 1 h 120"/>
                          <a:gd name="T64" fmla="*/ 82 w 126"/>
                          <a:gd name="T65" fmla="*/ 0 h 12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6"/>
                          <a:gd name="T100" fmla="*/ 0 h 120"/>
                          <a:gd name="T101" fmla="*/ 126 w 126"/>
                          <a:gd name="T102" fmla="*/ 120 h 12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6" h="120">
                            <a:moveTo>
                              <a:pt x="82" y="0"/>
                            </a:moveTo>
                            <a:lnTo>
                              <a:pt x="71" y="2"/>
                            </a:lnTo>
                            <a:lnTo>
                              <a:pt x="62" y="2"/>
                            </a:lnTo>
                            <a:lnTo>
                              <a:pt x="54" y="5"/>
                            </a:lnTo>
                            <a:lnTo>
                              <a:pt x="47" y="7"/>
                            </a:lnTo>
                            <a:lnTo>
                              <a:pt x="39" y="11"/>
                            </a:lnTo>
                            <a:lnTo>
                              <a:pt x="33" y="15"/>
                            </a:lnTo>
                            <a:lnTo>
                              <a:pt x="27" y="20"/>
                            </a:lnTo>
                            <a:lnTo>
                              <a:pt x="21" y="24"/>
                            </a:lnTo>
                            <a:lnTo>
                              <a:pt x="16" y="30"/>
                            </a:lnTo>
                            <a:lnTo>
                              <a:pt x="11" y="36"/>
                            </a:lnTo>
                            <a:lnTo>
                              <a:pt x="8" y="44"/>
                            </a:lnTo>
                            <a:lnTo>
                              <a:pt x="5" y="50"/>
                            </a:lnTo>
                            <a:lnTo>
                              <a:pt x="2" y="58"/>
                            </a:lnTo>
                            <a:lnTo>
                              <a:pt x="1" y="65"/>
                            </a:lnTo>
                            <a:lnTo>
                              <a:pt x="0" y="74"/>
                            </a:lnTo>
                            <a:lnTo>
                              <a:pt x="1" y="82"/>
                            </a:lnTo>
                            <a:lnTo>
                              <a:pt x="1" y="90"/>
                            </a:lnTo>
                            <a:lnTo>
                              <a:pt x="2" y="97"/>
                            </a:lnTo>
                            <a:lnTo>
                              <a:pt x="4" y="102"/>
                            </a:lnTo>
                            <a:lnTo>
                              <a:pt x="8" y="106"/>
                            </a:lnTo>
                            <a:lnTo>
                              <a:pt x="11" y="111"/>
                            </a:lnTo>
                            <a:lnTo>
                              <a:pt x="16" y="114"/>
                            </a:lnTo>
                            <a:lnTo>
                              <a:pt x="21" y="116"/>
                            </a:lnTo>
                            <a:lnTo>
                              <a:pt x="26" y="117"/>
                            </a:lnTo>
                            <a:lnTo>
                              <a:pt x="32" y="119"/>
                            </a:lnTo>
                            <a:lnTo>
                              <a:pt x="37" y="119"/>
                            </a:lnTo>
                            <a:lnTo>
                              <a:pt x="42" y="119"/>
                            </a:lnTo>
                            <a:lnTo>
                              <a:pt x="48" y="119"/>
                            </a:lnTo>
                            <a:lnTo>
                              <a:pt x="52" y="119"/>
                            </a:lnTo>
                            <a:lnTo>
                              <a:pt x="57" y="119"/>
                            </a:lnTo>
                            <a:lnTo>
                              <a:pt x="61" y="119"/>
                            </a:lnTo>
                            <a:lnTo>
                              <a:pt x="66" y="117"/>
                            </a:lnTo>
                            <a:lnTo>
                              <a:pt x="69" y="117"/>
                            </a:lnTo>
                            <a:lnTo>
                              <a:pt x="74" y="116"/>
                            </a:lnTo>
                            <a:lnTo>
                              <a:pt x="78" y="114"/>
                            </a:lnTo>
                            <a:lnTo>
                              <a:pt x="83" y="112"/>
                            </a:lnTo>
                            <a:lnTo>
                              <a:pt x="87" y="110"/>
                            </a:lnTo>
                            <a:lnTo>
                              <a:pt x="92" y="106"/>
                            </a:lnTo>
                            <a:lnTo>
                              <a:pt x="96" y="103"/>
                            </a:lnTo>
                            <a:lnTo>
                              <a:pt x="101" y="99"/>
                            </a:lnTo>
                            <a:lnTo>
                              <a:pt x="105" y="95"/>
                            </a:lnTo>
                            <a:lnTo>
                              <a:pt x="108" y="90"/>
                            </a:lnTo>
                            <a:lnTo>
                              <a:pt x="112" y="85"/>
                            </a:lnTo>
                            <a:lnTo>
                              <a:pt x="115" y="80"/>
                            </a:lnTo>
                            <a:lnTo>
                              <a:pt x="117" y="75"/>
                            </a:lnTo>
                            <a:lnTo>
                              <a:pt x="120" y="68"/>
                            </a:lnTo>
                            <a:lnTo>
                              <a:pt x="122" y="62"/>
                            </a:lnTo>
                            <a:lnTo>
                              <a:pt x="124" y="55"/>
                            </a:lnTo>
                            <a:lnTo>
                              <a:pt x="124" y="49"/>
                            </a:lnTo>
                            <a:lnTo>
                              <a:pt x="125" y="43"/>
                            </a:lnTo>
                            <a:lnTo>
                              <a:pt x="124" y="37"/>
                            </a:lnTo>
                            <a:lnTo>
                              <a:pt x="124" y="31"/>
                            </a:lnTo>
                            <a:lnTo>
                              <a:pt x="122" y="28"/>
                            </a:lnTo>
                            <a:lnTo>
                              <a:pt x="121" y="23"/>
                            </a:lnTo>
                            <a:lnTo>
                              <a:pt x="119" y="19"/>
                            </a:lnTo>
                            <a:lnTo>
                              <a:pt x="117" y="14"/>
                            </a:lnTo>
                            <a:lnTo>
                              <a:pt x="114" y="12"/>
                            </a:lnTo>
                            <a:lnTo>
                              <a:pt x="110" y="9"/>
                            </a:lnTo>
                            <a:lnTo>
                              <a:pt x="106" y="7"/>
                            </a:lnTo>
                            <a:lnTo>
                              <a:pt x="103" y="4"/>
                            </a:lnTo>
                            <a:lnTo>
                              <a:pt x="98" y="3"/>
                            </a:lnTo>
                            <a:lnTo>
                              <a:pt x="93" y="1"/>
                            </a:lnTo>
                            <a:lnTo>
                              <a:pt x="87" y="1"/>
                            </a:lnTo>
                            <a:lnTo>
                              <a:pt x="82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2" name="Freeform 3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2" y="3262"/>
                        <a:ext cx="102" cy="100"/>
                      </a:xfrm>
                      <a:custGeom>
                        <a:avLst/>
                        <a:gdLst>
                          <a:gd name="T0" fmla="*/ 58 w 102"/>
                          <a:gd name="T1" fmla="*/ 2 h 100"/>
                          <a:gd name="T2" fmla="*/ 44 w 102"/>
                          <a:gd name="T3" fmla="*/ 5 h 100"/>
                          <a:gd name="T4" fmla="*/ 32 w 102"/>
                          <a:gd name="T5" fmla="*/ 10 h 100"/>
                          <a:gd name="T6" fmla="*/ 21 w 102"/>
                          <a:gd name="T7" fmla="*/ 17 h 100"/>
                          <a:gd name="T8" fmla="*/ 13 w 102"/>
                          <a:gd name="T9" fmla="*/ 26 h 100"/>
                          <a:gd name="T10" fmla="*/ 6 w 102"/>
                          <a:gd name="T11" fmla="*/ 37 h 100"/>
                          <a:gd name="T12" fmla="*/ 2 w 102"/>
                          <a:gd name="T13" fmla="*/ 49 h 100"/>
                          <a:gd name="T14" fmla="*/ 0 w 102"/>
                          <a:gd name="T15" fmla="*/ 62 h 100"/>
                          <a:gd name="T16" fmla="*/ 1 w 102"/>
                          <a:gd name="T17" fmla="*/ 75 h 100"/>
                          <a:gd name="T18" fmla="*/ 4 w 102"/>
                          <a:gd name="T19" fmla="*/ 85 h 100"/>
                          <a:gd name="T20" fmla="*/ 9 w 102"/>
                          <a:gd name="T21" fmla="*/ 92 h 100"/>
                          <a:gd name="T22" fmla="*/ 16 w 102"/>
                          <a:gd name="T23" fmla="*/ 96 h 100"/>
                          <a:gd name="T24" fmla="*/ 25 w 102"/>
                          <a:gd name="T25" fmla="*/ 98 h 100"/>
                          <a:gd name="T26" fmla="*/ 33 w 102"/>
                          <a:gd name="T27" fmla="*/ 99 h 100"/>
                          <a:gd name="T28" fmla="*/ 42 w 102"/>
                          <a:gd name="T29" fmla="*/ 99 h 100"/>
                          <a:gd name="T30" fmla="*/ 49 w 102"/>
                          <a:gd name="T31" fmla="*/ 98 h 100"/>
                          <a:gd name="T32" fmla="*/ 56 w 102"/>
                          <a:gd name="T33" fmla="*/ 97 h 100"/>
                          <a:gd name="T34" fmla="*/ 63 w 102"/>
                          <a:gd name="T35" fmla="*/ 94 h 100"/>
                          <a:gd name="T36" fmla="*/ 70 w 102"/>
                          <a:gd name="T37" fmla="*/ 91 h 100"/>
                          <a:gd name="T38" fmla="*/ 78 w 102"/>
                          <a:gd name="T39" fmla="*/ 85 h 100"/>
                          <a:gd name="T40" fmla="*/ 83 w 102"/>
                          <a:gd name="T41" fmla="*/ 79 h 100"/>
                          <a:gd name="T42" fmla="*/ 90 w 102"/>
                          <a:gd name="T43" fmla="*/ 72 h 100"/>
                          <a:gd name="T44" fmla="*/ 95 w 102"/>
                          <a:gd name="T45" fmla="*/ 62 h 100"/>
                          <a:gd name="T46" fmla="*/ 98 w 102"/>
                          <a:gd name="T47" fmla="*/ 52 h 100"/>
                          <a:gd name="T48" fmla="*/ 100 w 102"/>
                          <a:gd name="T49" fmla="*/ 41 h 100"/>
                          <a:gd name="T50" fmla="*/ 100 w 102"/>
                          <a:gd name="T51" fmla="*/ 32 h 100"/>
                          <a:gd name="T52" fmla="*/ 98 w 102"/>
                          <a:gd name="T53" fmla="*/ 23 h 100"/>
                          <a:gd name="T54" fmla="*/ 95 w 102"/>
                          <a:gd name="T55" fmla="*/ 16 h 100"/>
                          <a:gd name="T56" fmla="*/ 91 w 102"/>
                          <a:gd name="T57" fmla="*/ 10 h 100"/>
                          <a:gd name="T58" fmla="*/ 85 w 102"/>
                          <a:gd name="T59" fmla="*/ 6 h 100"/>
                          <a:gd name="T60" fmla="*/ 78 w 102"/>
                          <a:gd name="T61" fmla="*/ 4 h 100"/>
                          <a:gd name="T62" fmla="*/ 69 w 102"/>
                          <a:gd name="T63" fmla="*/ 2 h 100"/>
                          <a:gd name="T64" fmla="*/ 66 w 102"/>
                          <a:gd name="T65" fmla="*/ 0 h 10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02"/>
                          <a:gd name="T100" fmla="*/ 0 h 100"/>
                          <a:gd name="T101" fmla="*/ 102 w 102"/>
                          <a:gd name="T102" fmla="*/ 100 h 10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02" h="100">
                            <a:moveTo>
                              <a:pt x="66" y="0"/>
                            </a:moveTo>
                            <a:lnTo>
                              <a:pt x="58" y="2"/>
                            </a:lnTo>
                            <a:lnTo>
                              <a:pt x="51" y="3"/>
                            </a:lnTo>
                            <a:lnTo>
                              <a:pt x="44" y="5"/>
                            </a:lnTo>
                            <a:lnTo>
                              <a:pt x="38" y="7"/>
                            </a:lnTo>
                            <a:lnTo>
                              <a:pt x="32" y="10"/>
                            </a:lnTo>
                            <a:lnTo>
                              <a:pt x="26" y="13"/>
                            </a:lnTo>
                            <a:lnTo>
                              <a:pt x="21" y="17"/>
                            </a:lnTo>
                            <a:lnTo>
                              <a:pt x="18" y="21"/>
                            </a:lnTo>
                            <a:lnTo>
                              <a:pt x="13" y="26"/>
                            </a:lnTo>
                            <a:lnTo>
                              <a:pt x="9" y="31"/>
                            </a:lnTo>
                            <a:lnTo>
                              <a:pt x="6" y="37"/>
                            </a:lnTo>
                            <a:lnTo>
                              <a:pt x="5" y="42"/>
                            </a:lnTo>
                            <a:lnTo>
                              <a:pt x="2" y="49"/>
                            </a:lnTo>
                            <a:lnTo>
                              <a:pt x="1" y="55"/>
                            </a:lnTo>
                            <a:lnTo>
                              <a:pt x="0" y="62"/>
                            </a:lnTo>
                            <a:lnTo>
                              <a:pt x="1" y="68"/>
                            </a:lnTo>
                            <a:lnTo>
                              <a:pt x="1" y="75"/>
                            </a:lnTo>
                            <a:lnTo>
                              <a:pt x="2" y="80"/>
                            </a:lnTo>
                            <a:lnTo>
                              <a:pt x="4" y="85"/>
                            </a:lnTo>
                            <a:lnTo>
                              <a:pt x="7" y="88"/>
                            </a:lnTo>
                            <a:lnTo>
                              <a:pt x="9" y="92"/>
                            </a:lnTo>
                            <a:lnTo>
                              <a:pt x="13" y="94"/>
                            </a:lnTo>
                            <a:lnTo>
                              <a:pt x="16" y="96"/>
                            </a:lnTo>
                            <a:lnTo>
                              <a:pt x="22" y="97"/>
                            </a:lnTo>
                            <a:lnTo>
                              <a:pt x="25" y="98"/>
                            </a:lnTo>
                            <a:lnTo>
                              <a:pt x="29" y="99"/>
                            </a:lnTo>
                            <a:lnTo>
                              <a:pt x="33" y="99"/>
                            </a:lnTo>
                            <a:lnTo>
                              <a:pt x="38" y="99"/>
                            </a:lnTo>
                            <a:lnTo>
                              <a:pt x="42" y="99"/>
                            </a:lnTo>
                            <a:lnTo>
                              <a:pt x="46" y="98"/>
                            </a:lnTo>
                            <a:lnTo>
                              <a:pt x="49" y="98"/>
                            </a:lnTo>
                            <a:lnTo>
                              <a:pt x="53" y="97"/>
                            </a:lnTo>
                            <a:lnTo>
                              <a:pt x="56" y="97"/>
                            </a:lnTo>
                            <a:lnTo>
                              <a:pt x="60" y="95"/>
                            </a:lnTo>
                            <a:lnTo>
                              <a:pt x="63" y="94"/>
                            </a:lnTo>
                            <a:lnTo>
                              <a:pt x="67" y="93"/>
                            </a:lnTo>
                            <a:lnTo>
                              <a:pt x="70" y="91"/>
                            </a:lnTo>
                            <a:lnTo>
                              <a:pt x="74" y="88"/>
                            </a:lnTo>
                            <a:lnTo>
                              <a:pt x="78" y="85"/>
                            </a:lnTo>
                            <a:lnTo>
                              <a:pt x="82" y="82"/>
                            </a:lnTo>
                            <a:lnTo>
                              <a:pt x="83" y="79"/>
                            </a:lnTo>
                            <a:lnTo>
                              <a:pt x="87" y="75"/>
                            </a:lnTo>
                            <a:lnTo>
                              <a:pt x="90" y="72"/>
                            </a:lnTo>
                            <a:lnTo>
                              <a:pt x="93" y="66"/>
                            </a:lnTo>
                            <a:lnTo>
                              <a:pt x="95" y="62"/>
                            </a:lnTo>
                            <a:lnTo>
                              <a:pt x="97" y="57"/>
                            </a:lnTo>
                            <a:lnTo>
                              <a:pt x="98" y="52"/>
                            </a:lnTo>
                            <a:lnTo>
                              <a:pt x="100" y="45"/>
                            </a:lnTo>
                            <a:lnTo>
                              <a:pt x="100" y="41"/>
                            </a:lnTo>
                            <a:lnTo>
                              <a:pt x="101" y="36"/>
                            </a:lnTo>
                            <a:lnTo>
                              <a:pt x="100" y="32"/>
                            </a:lnTo>
                            <a:lnTo>
                              <a:pt x="100" y="26"/>
                            </a:lnTo>
                            <a:lnTo>
                              <a:pt x="98" y="23"/>
                            </a:lnTo>
                            <a:lnTo>
                              <a:pt x="97" y="19"/>
                            </a:lnTo>
                            <a:lnTo>
                              <a:pt x="95" y="16"/>
                            </a:lnTo>
                            <a:lnTo>
                              <a:pt x="94" y="12"/>
                            </a:lnTo>
                            <a:lnTo>
                              <a:pt x="91" y="10"/>
                            </a:lnTo>
                            <a:lnTo>
                              <a:pt x="88" y="8"/>
                            </a:lnTo>
                            <a:lnTo>
                              <a:pt x="85" y="6"/>
                            </a:lnTo>
                            <a:lnTo>
                              <a:pt x="82" y="4"/>
                            </a:lnTo>
                            <a:lnTo>
                              <a:pt x="78" y="4"/>
                            </a:lnTo>
                            <a:lnTo>
                              <a:pt x="74" y="2"/>
                            </a:lnTo>
                            <a:lnTo>
                              <a:pt x="69" y="2"/>
                            </a:lnTo>
                            <a:lnTo>
                              <a:pt x="66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E118"/>
                          </a:gs>
                          <a:gs pos="100000">
                            <a:srgbClr val="FF0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3" name="Freeform 3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4" y="3286"/>
                        <a:ext cx="44" cy="37"/>
                      </a:xfrm>
                      <a:custGeom>
                        <a:avLst/>
                        <a:gdLst>
                          <a:gd name="T0" fmla="*/ 24 w 44"/>
                          <a:gd name="T1" fmla="*/ 1 h 37"/>
                          <a:gd name="T2" fmla="*/ 17 w 44"/>
                          <a:gd name="T3" fmla="*/ 2 h 37"/>
                          <a:gd name="T4" fmla="*/ 12 w 44"/>
                          <a:gd name="T5" fmla="*/ 4 h 37"/>
                          <a:gd name="T6" fmla="*/ 8 w 44"/>
                          <a:gd name="T7" fmla="*/ 7 h 37"/>
                          <a:gd name="T8" fmla="*/ 5 w 44"/>
                          <a:gd name="T9" fmla="*/ 10 h 37"/>
                          <a:gd name="T10" fmla="*/ 2 w 44"/>
                          <a:gd name="T11" fmla="*/ 13 h 37"/>
                          <a:gd name="T12" fmla="*/ 0 w 44"/>
                          <a:gd name="T13" fmla="*/ 19 h 37"/>
                          <a:gd name="T14" fmla="*/ 0 w 44"/>
                          <a:gd name="T15" fmla="*/ 22 h 37"/>
                          <a:gd name="T16" fmla="*/ 0 w 44"/>
                          <a:gd name="T17" fmla="*/ 28 h 37"/>
                          <a:gd name="T18" fmla="*/ 0 w 44"/>
                          <a:gd name="T19" fmla="*/ 31 h 37"/>
                          <a:gd name="T20" fmla="*/ 3 w 44"/>
                          <a:gd name="T21" fmla="*/ 34 h 37"/>
                          <a:gd name="T22" fmla="*/ 7 w 44"/>
                          <a:gd name="T23" fmla="*/ 35 h 37"/>
                          <a:gd name="T24" fmla="*/ 10 w 44"/>
                          <a:gd name="T25" fmla="*/ 36 h 37"/>
                          <a:gd name="T26" fmla="*/ 14 w 44"/>
                          <a:gd name="T27" fmla="*/ 36 h 37"/>
                          <a:gd name="T28" fmla="*/ 17 w 44"/>
                          <a:gd name="T29" fmla="*/ 36 h 37"/>
                          <a:gd name="T30" fmla="*/ 21 w 44"/>
                          <a:gd name="T31" fmla="*/ 36 h 37"/>
                          <a:gd name="T32" fmla="*/ 22 w 44"/>
                          <a:gd name="T33" fmla="*/ 35 h 37"/>
                          <a:gd name="T34" fmla="*/ 26 w 44"/>
                          <a:gd name="T35" fmla="*/ 35 h 37"/>
                          <a:gd name="T36" fmla="*/ 29 w 44"/>
                          <a:gd name="T37" fmla="*/ 34 h 37"/>
                          <a:gd name="T38" fmla="*/ 32 w 44"/>
                          <a:gd name="T39" fmla="*/ 32 h 37"/>
                          <a:gd name="T40" fmla="*/ 34 w 44"/>
                          <a:gd name="T41" fmla="*/ 29 h 37"/>
                          <a:gd name="T42" fmla="*/ 38 w 44"/>
                          <a:gd name="T43" fmla="*/ 26 h 37"/>
                          <a:gd name="T44" fmla="*/ 40 w 44"/>
                          <a:gd name="T45" fmla="*/ 22 h 37"/>
                          <a:gd name="T46" fmla="*/ 41 w 44"/>
                          <a:gd name="T47" fmla="*/ 19 h 37"/>
                          <a:gd name="T48" fmla="*/ 42 w 44"/>
                          <a:gd name="T49" fmla="*/ 15 h 37"/>
                          <a:gd name="T50" fmla="*/ 42 w 44"/>
                          <a:gd name="T51" fmla="*/ 12 h 37"/>
                          <a:gd name="T52" fmla="*/ 41 w 44"/>
                          <a:gd name="T53" fmla="*/ 9 h 37"/>
                          <a:gd name="T54" fmla="*/ 40 w 44"/>
                          <a:gd name="T55" fmla="*/ 5 h 37"/>
                          <a:gd name="T56" fmla="*/ 38 w 44"/>
                          <a:gd name="T57" fmla="*/ 4 h 37"/>
                          <a:gd name="T58" fmla="*/ 36 w 44"/>
                          <a:gd name="T59" fmla="*/ 2 h 37"/>
                          <a:gd name="T60" fmla="*/ 33 w 44"/>
                          <a:gd name="T61" fmla="*/ 1 h 37"/>
                          <a:gd name="T62" fmla="*/ 29 w 44"/>
                          <a:gd name="T63" fmla="*/ 1 h 37"/>
                          <a:gd name="T64" fmla="*/ 28 w 44"/>
                          <a:gd name="T65" fmla="*/ 0 h 37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37"/>
                          <a:gd name="T101" fmla="*/ 44 w 44"/>
                          <a:gd name="T102" fmla="*/ 37 h 37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37">
                            <a:moveTo>
                              <a:pt x="28" y="0"/>
                            </a:moveTo>
                            <a:lnTo>
                              <a:pt x="24" y="1"/>
                            </a:lnTo>
                            <a:lnTo>
                              <a:pt x="21" y="1"/>
                            </a:lnTo>
                            <a:lnTo>
                              <a:pt x="17" y="2"/>
                            </a:lnTo>
                            <a:lnTo>
                              <a:pt x="15" y="2"/>
                            </a:lnTo>
                            <a:lnTo>
                              <a:pt x="12" y="4"/>
                            </a:lnTo>
                            <a:lnTo>
                              <a:pt x="10" y="5"/>
                            </a:lnTo>
                            <a:lnTo>
                              <a:pt x="8" y="7"/>
                            </a:lnTo>
                            <a:lnTo>
                              <a:pt x="7" y="7"/>
                            </a:lnTo>
                            <a:lnTo>
                              <a:pt x="5" y="10"/>
                            </a:lnTo>
                            <a:lnTo>
                              <a:pt x="3" y="12"/>
                            </a:lnTo>
                            <a:lnTo>
                              <a:pt x="2" y="13"/>
                            </a:lnTo>
                            <a:lnTo>
                              <a:pt x="2" y="15"/>
                            </a:lnTo>
                            <a:lnTo>
                              <a:pt x="0" y="19"/>
                            </a:lnTo>
                            <a:lnTo>
                              <a:pt x="0" y="20"/>
                            </a:lnTo>
                            <a:lnTo>
                              <a:pt x="0" y="22"/>
                            </a:lnTo>
                            <a:lnTo>
                              <a:pt x="0" y="24"/>
                            </a:lnTo>
                            <a:lnTo>
                              <a:pt x="0" y="28"/>
                            </a:lnTo>
                            <a:lnTo>
                              <a:pt x="0" y="29"/>
                            </a:lnTo>
                            <a:lnTo>
                              <a:pt x="0" y="31"/>
                            </a:lnTo>
                            <a:lnTo>
                              <a:pt x="2" y="32"/>
                            </a:lnTo>
                            <a:lnTo>
                              <a:pt x="3" y="34"/>
                            </a:lnTo>
                            <a:lnTo>
                              <a:pt x="5" y="35"/>
                            </a:lnTo>
                            <a:lnTo>
                              <a:pt x="7" y="35"/>
                            </a:lnTo>
                            <a:lnTo>
                              <a:pt x="8" y="35"/>
                            </a:lnTo>
                            <a:lnTo>
                              <a:pt x="10" y="36"/>
                            </a:lnTo>
                            <a:lnTo>
                              <a:pt x="12" y="36"/>
                            </a:lnTo>
                            <a:lnTo>
                              <a:pt x="14" y="36"/>
                            </a:lnTo>
                            <a:lnTo>
                              <a:pt x="16" y="36"/>
                            </a:lnTo>
                            <a:lnTo>
                              <a:pt x="17" y="36"/>
                            </a:lnTo>
                            <a:lnTo>
                              <a:pt x="19" y="36"/>
                            </a:lnTo>
                            <a:lnTo>
                              <a:pt x="21" y="36"/>
                            </a:lnTo>
                            <a:lnTo>
                              <a:pt x="22" y="35"/>
                            </a:lnTo>
                            <a:lnTo>
                              <a:pt x="24" y="35"/>
                            </a:lnTo>
                            <a:lnTo>
                              <a:pt x="26" y="35"/>
                            </a:lnTo>
                            <a:lnTo>
                              <a:pt x="28" y="34"/>
                            </a:lnTo>
                            <a:lnTo>
                              <a:pt x="29" y="34"/>
                            </a:lnTo>
                            <a:lnTo>
                              <a:pt x="31" y="32"/>
                            </a:lnTo>
                            <a:lnTo>
                              <a:pt x="32" y="32"/>
                            </a:lnTo>
                            <a:lnTo>
                              <a:pt x="34" y="30"/>
                            </a:lnTo>
                            <a:lnTo>
                              <a:pt x="34" y="29"/>
                            </a:lnTo>
                            <a:lnTo>
                              <a:pt x="36" y="28"/>
                            </a:lnTo>
                            <a:lnTo>
                              <a:pt x="38" y="26"/>
                            </a:lnTo>
                            <a:lnTo>
                              <a:pt x="40" y="24"/>
                            </a:lnTo>
                            <a:lnTo>
                              <a:pt x="40" y="22"/>
                            </a:lnTo>
                            <a:lnTo>
                              <a:pt x="41" y="20"/>
                            </a:lnTo>
                            <a:lnTo>
                              <a:pt x="41" y="19"/>
                            </a:lnTo>
                            <a:lnTo>
                              <a:pt x="43" y="16"/>
                            </a:lnTo>
                            <a:lnTo>
                              <a:pt x="42" y="15"/>
                            </a:lnTo>
                            <a:lnTo>
                              <a:pt x="42" y="13"/>
                            </a:lnTo>
                            <a:lnTo>
                              <a:pt x="42" y="12"/>
                            </a:lnTo>
                            <a:lnTo>
                              <a:pt x="42" y="10"/>
                            </a:lnTo>
                            <a:lnTo>
                              <a:pt x="41" y="9"/>
                            </a:lnTo>
                            <a:lnTo>
                              <a:pt x="41" y="7"/>
                            </a:lnTo>
                            <a:lnTo>
                              <a:pt x="40" y="5"/>
                            </a:lnTo>
                            <a:lnTo>
                              <a:pt x="40" y="4"/>
                            </a:lnTo>
                            <a:lnTo>
                              <a:pt x="38" y="4"/>
                            </a:lnTo>
                            <a:lnTo>
                              <a:pt x="37" y="2"/>
                            </a:lnTo>
                            <a:lnTo>
                              <a:pt x="36" y="2"/>
                            </a:lnTo>
                            <a:lnTo>
                              <a:pt x="35" y="1"/>
                            </a:lnTo>
                            <a:lnTo>
                              <a:pt x="33" y="1"/>
                            </a:lnTo>
                            <a:lnTo>
                              <a:pt x="31" y="1"/>
                            </a:lnTo>
                            <a:lnTo>
                              <a:pt x="29" y="1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solidFill>
                        <a:srgbClr val="FFBF18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4" name="Freeform 3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2" y="3265"/>
                        <a:ext cx="66" cy="62"/>
                      </a:xfrm>
                      <a:custGeom>
                        <a:avLst/>
                        <a:gdLst>
                          <a:gd name="T0" fmla="*/ 32 w 66"/>
                          <a:gd name="T1" fmla="*/ 0 h 62"/>
                          <a:gd name="T2" fmla="*/ 33 w 66"/>
                          <a:gd name="T3" fmla="*/ 26 h 62"/>
                          <a:gd name="T4" fmla="*/ 65 w 66"/>
                          <a:gd name="T5" fmla="*/ 1 h 62"/>
                          <a:gd name="T6" fmla="*/ 37 w 66"/>
                          <a:gd name="T7" fmla="*/ 28 h 62"/>
                          <a:gd name="T8" fmla="*/ 64 w 66"/>
                          <a:gd name="T9" fmla="*/ 29 h 62"/>
                          <a:gd name="T10" fmla="*/ 37 w 66"/>
                          <a:gd name="T11" fmla="*/ 32 h 62"/>
                          <a:gd name="T12" fmla="*/ 61 w 66"/>
                          <a:gd name="T13" fmla="*/ 57 h 62"/>
                          <a:gd name="T14" fmla="*/ 33 w 66"/>
                          <a:gd name="T15" fmla="*/ 36 h 62"/>
                          <a:gd name="T16" fmla="*/ 31 w 66"/>
                          <a:gd name="T17" fmla="*/ 61 h 62"/>
                          <a:gd name="T18" fmla="*/ 30 w 66"/>
                          <a:gd name="T19" fmla="*/ 36 h 62"/>
                          <a:gd name="T20" fmla="*/ 0 w 66"/>
                          <a:gd name="T21" fmla="*/ 61 h 62"/>
                          <a:gd name="T22" fmla="*/ 26 w 66"/>
                          <a:gd name="T23" fmla="*/ 33 h 62"/>
                          <a:gd name="T24" fmla="*/ 2 w 66"/>
                          <a:gd name="T25" fmla="*/ 32 h 62"/>
                          <a:gd name="T26" fmla="*/ 27 w 66"/>
                          <a:gd name="T27" fmla="*/ 29 h 62"/>
                          <a:gd name="T28" fmla="*/ 5 w 66"/>
                          <a:gd name="T29" fmla="*/ 9 h 62"/>
                          <a:gd name="T30" fmla="*/ 29 w 66"/>
                          <a:gd name="T31" fmla="*/ 25 h 62"/>
                          <a:gd name="T32" fmla="*/ 32 w 66"/>
                          <a:gd name="T33" fmla="*/ 0 h 62"/>
                          <a:gd name="T34" fmla="*/ 32 w 66"/>
                          <a:gd name="T35" fmla="*/ 0 h 62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6"/>
                          <a:gd name="T55" fmla="*/ 0 h 62"/>
                          <a:gd name="T56" fmla="*/ 66 w 66"/>
                          <a:gd name="T57" fmla="*/ 62 h 62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6" h="62">
                            <a:moveTo>
                              <a:pt x="32" y="0"/>
                            </a:moveTo>
                            <a:lnTo>
                              <a:pt x="33" y="26"/>
                            </a:lnTo>
                            <a:lnTo>
                              <a:pt x="65" y="1"/>
                            </a:lnTo>
                            <a:lnTo>
                              <a:pt x="37" y="28"/>
                            </a:lnTo>
                            <a:lnTo>
                              <a:pt x="64" y="29"/>
                            </a:lnTo>
                            <a:lnTo>
                              <a:pt x="37" y="32"/>
                            </a:lnTo>
                            <a:lnTo>
                              <a:pt x="61" y="57"/>
                            </a:lnTo>
                            <a:lnTo>
                              <a:pt x="33" y="36"/>
                            </a:lnTo>
                            <a:lnTo>
                              <a:pt x="31" y="61"/>
                            </a:lnTo>
                            <a:lnTo>
                              <a:pt x="30" y="36"/>
                            </a:lnTo>
                            <a:lnTo>
                              <a:pt x="0" y="61"/>
                            </a:lnTo>
                            <a:lnTo>
                              <a:pt x="26" y="33"/>
                            </a:lnTo>
                            <a:lnTo>
                              <a:pt x="2" y="32"/>
                            </a:lnTo>
                            <a:lnTo>
                              <a:pt x="27" y="29"/>
                            </a:lnTo>
                            <a:lnTo>
                              <a:pt x="5" y="9"/>
                            </a:lnTo>
                            <a:lnTo>
                              <a:pt x="29" y="25"/>
                            </a:lnTo>
                            <a:lnTo>
                              <a:pt x="32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262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" name="Freeform 3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5" y="3268"/>
                        <a:ext cx="181" cy="177"/>
                      </a:xfrm>
                      <a:custGeom>
                        <a:avLst/>
                        <a:gdLst>
                          <a:gd name="T0" fmla="*/ 176 w 181"/>
                          <a:gd name="T1" fmla="*/ 49 h 177"/>
                          <a:gd name="T2" fmla="*/ 178 w 181"/>
                          <a:gd name="T3" fmla="*/ 57 h 177"/>
                          <a:gd name="T4" fmla="*/ 180 w 181"/>
                          <a:gd name="T5" fmla="*/ 61 h 177"/>
                          <a:gd name="T6" fmla="*/ 179 w 181"/>
                          <a:gd name="T7" fmla="*/ 67 h 177"/>
                          <a:gd name="T8" fmla="*/ 178 w 181"/>
                          <a:gd name="T9" fmla="*/ 74 h 177"/>
                          <a:gd name="T10" fmla="*/ 176 w 181"/>
                          <a:gd name="T11" fmla="*/ 86 h 177"/>
                          <a:gd name="T12" fmla="*/ 175 w 181"/>
                          <a:gd name="T13" fmla="*/ 96 h 177"/>
                          <a:gd name="T14" fmla="*/ 171 w 181"/>
                          <a:gd name="T15" fmla="*/ 107 h 177"/>
                          <a:gd name="T16" fmla="*/ 167 w 181"/>
                          <a:gd name="T17" fmla="*/ 120 h 177"/>
                          <a:gd name="T18" fmla="*/ 159 w 181"/>
                          <a:gd name="T19" fmla="*/ 133 h 177"/>
                          <a:gd name="T20" fmla="*/ 148 w 181"/>
                          <a:gd name="T21" fmla="*/ 145 h 177"/>
                          <a:gd name="T22" fmla="*/ 138 w 181"/>
                          <a:gd name="T23" fmla="*/ 156 h 177"/>
                          <a:gd name="T24" fmla="*/ 126 w 181"/>
                          <a:gd name="T25" fmla="*/ 163 h 177"/>
                          <a:gd name="T26" fmla="*/ 110 w 181"/>
                          <a:gd name="T27" fmla="*/ 170 h 177"/>
                          <a:gd name="T28" fmla="*/ 93 w 181"/>
                          <a:gd name="T29" fmla="*/ 175 h 177"/>
                          <a:gd name="T30" fmla="*/ 71 w 181"/>
                          <a:gd name="T31" fmla="*/ 176 h 177"/>
                          <a:gd name="T32" fmla="*/ 50 w 181"/>
                          <a:gd name="T33" fmla="*/ 173 h 177"/>
                          <a:gd name="T34" fmla="*/ 32 w 181"/>
                          <a:gd name="T35" fmla="*/ 165 h 177"/>
                          <a:gd name="T36" fmla="*/ 18 w 181"/>
                          <a:gd name="T37" fmla="*/ 153 h 177"/>
                          <a:gd name="T38" fmla="*/ 6 w 181"/>
                          <a:gd name="T39" fmla="*/ 142 h 177"/>
                          <a:gd name="T40" fmla="*/ 1 w 181"/>
                          <a:gd name="T41" fmla="*/ 133 h 177"/>
                          <a:gd name="T42" fmla="*/ 0 w 181"/>
                          <a:gd name="T43" fmla="*/ 132 h 177"/>
                          <a:gd name="T44" fmla="*/ 8 w 181"/>
                          <a:gd name="T45" fmla="*/ 135 h 177"/>
                          <a:gd name="T46" fmla="*/ 21 w 181"/>
                          <a:gd name="T47" fmla="*/ 141 h 177"/>
                          <a:gd name="T48" fmla="*/ 38 w 181"/>
                          <a:gd name="T49" fmla="*/ 145 h 177"/>
                          <a:gd name="T50" fmla="*/ 56 w 181"/>
                          <a:gd name="T51" fmla="*/ 148 h 177"/>
                          <a:gd name="T52" fmla="*/ 73 w 181"/>
                          <a:gd name="T53" fmla="*/ 147 h 177"/>
                          <a:gd name="T54" fmla="*/ 86 w 181"/>
                          <a:gd name="T55" fmla="*/ 145 h 177"/>
                          <a:gd name="T56" fmla="*/ 98 w 181"/>
                          <a:gd name="T57" fmla="*/ 140 h 177"/>
                          <a:gd name="T58" fmla="*/ 107 w 181"/>
                          <a:gd name="T59" fmla="*/ 135 h 177"/>
                          <a:gd name="T60" fmla="*/ 117 w 181"/>
                          <a:gd name="T61" fmla="*/ 129 h 177"/>
                          <a:gd name="T62" fmla="*/ 126 w 181"/>
                          <a:gd name="T63" fmla="*/ 121 h 177"/>
                          <a:gd name="T64" fmla="*/ 133 w 181"/>
                          <a:gd name="T65" fmla="*/ 112 h 177"/>
                          <a:gd name="T66" fmla="*/ 141 w 181"/>
                          <a:gd name="T67" fmla="*/ 103 h 177"/>
                          <a:gd name="T68" fmla="*/ 146 w 181"/>
                          <a:gd name="T69" fmla="*/ 91 h 177"/>
                          <a:gd name="T70" fmla="*/ 149 w 181"/>
                          <a:gd name="T71" fmla="*/ 81 h 177"/>
                          <a:gd name="T72" fmla="*/ 152 w 181"/>
                          <a:gd name="T73" fmla="*/ 67 h 177"/>
                          <a:gd name="T74" fmla="*/ 152 w 181"/>
                          <a:gd name="T75" fmla="*/ 56 h 177"/>
                          <a:gd name="T76" fmla="*/ 151 w 181"/>
                          <a:gd name="T77" fmla="*/ 46 h 177"/>
                          <a:gd name="T78" fmla="*/ 146 w 181"/>
                          <a:gd name="T79" fmla="*/ 31 h 177"/>
                          <a:gd name="T80" fmla="*/ 143 w 181"/>
                          <a:gd name="T81" fmla="*/ 17 h 177"/>
                          <a:gd name="T82" fmla="*/ 140 w 181"/>
                          <a:gd name="T83" fmla="*/ 6 h 177"/>
                          <a:gd name="T84" fmla="*/ 140 w 181"/>
                          <a:gd name="T85" fmla="*/ 0 h 177"/>
                          <a:gd name="T86" fmla="*/ 143 w 181"/>
                          <a:gd name="T87" fmla="*/ 3 h 177"/>
                          <a:gd name="T88" fmla="*/ 148 w 181"/>
                          <a:gd name="T89" fmla="*/ 9 h 177"/>
                          <a:gd name="T90" fmla="*/ 155 w 181"/>
                          <a:gd name="T91" fmla="*/ 17 h 177"/>
                          <a:gd name="T92" fmla="*/ 164 w 181"/>
                          <a:gd name="T93" fmla="*/ 26 h 177"/>
                          <a:gd name="T94" fmla="*/ 170 w 181"/>
                          <a:gd name="T95" fmla="*/ 37 h 177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181"/>
                          <a:gd name="T145" fmla="*/ 0 h 177"/>
                          <a:gd name="T146" fmla="*/ 181 w 181"/>
                          <a:gd name="T147" fmla="*/ 177 h 177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181" h="177">
                            <a:moveTo>
                              <a:pt x="173" y="40"/>
                            </a:moveTo>
                            <a:lnTo>
                              <a:pt x="174" y="46"/>
                            </a:lnTo>
                            <a:lnTo>
                              <a:pt x="176" y="49"/>
                            </a:lnTo>
                            <a:lnTo>
                              <a:pt x="176" y="53"/>
                            </a:lnTo>
                            <a:lnTo>
                              <a:pt x="178" y="54"/>
                            </a:lnTo>
                            <a:lnTo>
                              <a:pt x="178" y="57"/>
                            </a:lnTo>
                            <a:lnTo>
                              <a:pt x="179" y="58"/>
                            </a:lnTo>
                            <a:lnTo>
                              <a:pt x="179" y="60"/>
                            </a:lnTo>
                            <a:lnTo>
                              <a:pt x="180" y="61"/>
                            </a:lnTo>
                            <a:lnTo>
                              <a:pt x="179" y="63"/>
                            </a:lnTo>
                            <a:lnTo>
                              <a:pt x="179" y="65"/>
                            </a:lnTo>
                            <a:lnTo>
                              <a:pt x="179" y="67"/>
                            </a:lnTo>
                            <a:lnTo>
                              <a:pt x="179" y="69"/>
                            </a:lnTo>
                            <a:lnTo>
                              <a:pt x="178" y="72"/>
                            </a:lnTo>
                            <a:lnTo>
                              <a:pt x="178" y="74"/>
                            </a:lnTo>
                            <a:lnTo>
                              <a:pt x="178" y="79"/>
                            </a:lnTo>
                            <a:lnTo>
                              <a:pt x="178" y="82"/>
                            </a:lnTo>
                            <a:lnTo>
                              <a:pt x="176" y="86"/>
                            </a:lnTo>
                            <a:lnTo>
                              <a:pt x="176" y="89"/>
                            </a:lnTo>
                            <a:lnTo>
                              <a:pt x="175" y="93"/>
                            </a:lnTo>
                            <a:lnTo>
                              <a:pt x="175" y="96"/>
                            </a:lnTo>
                            <a:lnTo>
                              <a:pt x="173" y="100"/>
                            </a:lnTo>
                            <a:lnTo>
                              <a:pt x="173" y="104"/>
                            </a:lnTo>
                            <a:lnTo>
                              <a:pt x="171" y="107"/>
                            </a:lnTo>
                            <a:lnTo>
                              <a:pt x="171" y="111"/>
                            </a:lnTo>
                            <a:lnTo>
                              <a:pt x="168" y="116"/>
                            </a:lnTo>
                            <a:lnTo>
                              <a:pt x="167" y="120"/>
                            </a:lnTo>
                            <a:lnTo>
                              <a:pt x="164" y="124"/>
                            </a:lnTo>
                            <a:lnTo>
                              <a:pt x="163" y="127"/>
                            </a:lnTo>
                            <a:lnTo>
                              <a:pt x="159" y="133"/>
                            </a:lnTo>
                            <a:lnTo>
                              <a:pt x="156" y="137"/>
                            </a:lnTo>
                            <a:lnTo>
                              <a:pt x="152" y="142"/>
                            </a:lnTo>
                            <a:lnTo>
                              <a:pt x="148" y="145"/>
                            </a:lnTo>
                            <a:lnTo>
                              <a:pt x="145" y="149"/>
                            </a:lnTo>
                            <a:lnTo>
                              <a:pt x="141" y="153"/>
                            </a:lnTo>
                            <a:lnTo>
                              <a:pt x="138" y="156"/>
                            </a:lnTo>
                            <a:lnTo>
                              <a:pt x="134" y="158"/>
                            </a:lnTo>
                            <a:lnTo>
                              <a:pt x="129" y="161"/>
                            </a:lnTo>
                            <a:lnTo>
                              <a:pt x="126" y="163"/>
                            </a:lnTo>
                            <a:lnTo>
                              <a:pt x="120" y="166"/>
                            </a:lnTo>
                            <a:lnTo>
                              <a:pt x="117" y="168"/>
                            </a:lnTo>
                            <a:lnTo>
                              <a:pt x="110" y="170"/>
                            </a:lnTo>
                            <a:lnTo>
                              <a:pt x="105" y="172"/>
                            </a:lnTo>
                            <a:lnTo>
                              <a:pt x="98" y="174"/>
                            </a:lnTo>
                            <a:lnTo>
                              <a:pt x="93" y="175"/>
                            </a:lnTo>
                            <a:lnTo>
                              <a:pt x="86" y="176"/>
                            </a:lnTo>
                            <a:lnTo>
                              <a:pt x="79" y="176"/>
                            </a:lnTo>
                            <a:lnTo>
                              <a:pt x="71" y="176"/>
                            </a:lnTo>
                            <a:lnTo>
                              <a:pt x="64" y="175"/>
                            </a:lnTo>
                            <a:lnTo>
                              <a:pt x="57" y="175"/>
                            </a:lnTo>
                            <a:lnTo>
                              <a:pt x="50" y="173"/>
                            </a:lnTo>
                            <a:lnTo>
                              <a:pt x="44" y="172"/>
                            </a:lnTo>
                            <a:lnTo>
                              <a:pt x="38" y="168"/>
                            </a:lnTo>
                            <a:lnTo>
                              <a:pt x="32" y="165"/>
                            </a:lnTo>
                            <a:lnTo>
                              <a:pt x="27" y="161"/>
                            </a:lnTo>
                            <a:lnTo>
                              <a:pt x="22" y="158"/>
                            </a:lnTo>
                            <a:lnTo>
                              <a:pt x="18" y="153"/>
                            </a:lnTo>
                            <a:lnTo>
                              <a:pt x="13" y="149"/>
                            </a:lnTo>
                            <a:lnTo>
                              <a:pt x="10" y="145"/>
                            </a:lnTo>
                            <a:lnTo>
                              <a:pt x="6" y="142"/>
                            </a:lnTo>
                            <a:lnTo>
                              <a:pt x="5" y="138"/>
                            </a:lnTo>
                            <a:lnTo>
                              <a:pt x="2" y="136"/>
                            </a:lnTo>
                            <a:lnTo>
                              <a:pt x="1" y="133"/>
                            </a:lnTo>
                            <a:lnTo>
                              <a:pt x="0" y="132"/>
                            </a:lnTo>
                            <a:lnTo>
                              <a:pt x="0" y="130"/>
                            </a:lnTo>
                            <a:lnTo>
                              <a:pt x="0" y="132"/>
                            </a:lnTo>
                            <a:lnTo>
                              <a:pt x="2" y="133"/>
                            </a:lnTo>
                            <a:lnTo>
                              <a:pt x="5" y="135"/>
                            </a:lnTo>
                            <a:lnTo>
                              <a:pt x="8" y="135"/>
                            </a:lnTo>
                            <a:lnTo>
                              <a:pt x="11" y="137"/>
                            </a:lnTo>
                            <a:lnTo>
                              <a:pt x="16" y="139"/>
                            </a:lnTo>
                            <a:lnTo>
                              <a:pt x="21" y="141"/>
                            </a:lnTo>
                            <a:lnTo>
                              <a:pt x="27" y="142"/>
                            </a:lnTo>
                            <a:lnTo>
                              <a:pt x="32" y="143"/>
                            </a:lnTo>
                            <a:lnTo>
                              <a:pt x="38" y="145"/>
                            </a:lnTo>
                            <a:lnTo>
                              <a:pt x="44" y="147"/>
                            </a:lnTo>
                            <a:lnTo>
                              <a:pt x="51" y="147"/>
                            </a:lnTo>
                            <a:lnTo>
                              <a:pt x="56" y="148"/>
                            </a:lnTo>
                            <a:lnTo>
                              <a:pt x="62" y="148"/>
                            </a:lnTo>
                            <a:lnTo>
                              <a:pt x="67" y="148"/>
                            </a:lnTo>
                            <a:lnTo>
                              <a:pt x="73" y="147"/>
                            </a:lnTo>
                            <a:lnTo>
                              <a:pt x="77" y="147"/>
                            </a:lnTo>
                            <a:lnTo>
                              <a:pt x="82" y="145"/>
                            </a:lnTo>
                            <a:lnTo>
                              <a:pt x="86" y="145"/>
                            </a:lnTo>
                            <a:lnTo>
                              <a:pt x="91" y="143"/>
                            </a:lnTo>
                            <a:lnTo>
                              <a:pt x="95" y="142"/>
                            </a:lnTo>
                            <a:lnTo>
                              <a:pt x="98" y="140"/>
                            </a:lnTo>
                            <a:lnTo>
                              <a:pt x="102" y="138"/>
                            </a:lnTo>
                            <a:lnTo>
                              <a:pt x="106" y="137"/>
                            </a:lnTo>
                            <a:lnTo>
                              <a:pt x="107" y="135"/>
                            </a:lnTo>
                            <a:lnTo>
                              <a:pt x="111" y="133"/>
                            </a:lnTo>
                            <a:lnTo>
                              <a:pt x="114" y="131"/>
                            </a:lnTo>
                            <a:lnTo>
                              <a:pt x="117" y="129"/>
                            </a:lnTo>
                            <a:lnTo>
                              <a:pt x="119" y="127"/>
                            </a:lnTo>
                            <a:lnTo>
                              <a:pt x="123" y="123"/>
                            </a:lnTo>
                            <a:lnTo>
                              <a:pt x="126" y="121"/>
                            </a:lnTo>
                            <a:lnTo>
                              <a:pt x="130" y="117"/>
                            </a:lnTo>
                            <a:lnTo>
                              <a:pt x="131" y="115"/>
                            </a:lnTo>
                            <a:lnTo>
                              <a:pt x="133" y="112"/>
                            </a:lnTo>
                            <a:lnTo>
                              <a:pt x="135" y="110"/>
                            </a:lnTo>
                            <a:lnTo>
                              <a:pt x="139" y="106"/>
                            </a:lnTo>
                            <a:lnTo>
                              <a:pt x="141" y="103"/>
                            </a:lnTo>
                            <a:lnTo>
                              <a:pt x="142" y="99"/>
                            </a:lnTo>
                            <a:lnTo>
                              <a:pt x="144" y="95"/>
                            </a:lnTo>
                            <a:lnTo>
                              <a:pt x="146" y="91"/>
                            </a:lnTo>
                            <a:lnTo>
                              <a:pt x="147" y="88"/>
                            </a:lnTo>
                            <a:lnTo>
                              <a:pt x="149" y="84"/>
                            </a:lnTo>
                            <a:lnTo>
                              <a:pt x="149" y="81"/>
                            </a:lnTo>
                            <a:lnTo>
                              <a:pt x="151" y="76"/>
                            </a:lnTo>
                            <a:lnTo>
                              <a:pt x="151" y="72"/>
                            </a:lnTo>
                            <a:lnTo>
                              <a:pt x="152" y="67"/>
                            </a:lnTo>
                            <a:lnTo>
                              <a:pt x="152" y="63"/>
                            </a:lnTo>
                            <a:lnTo>
                              <a:pt x="153" y="58"/>
                            </a:lnTo>
                            <a:lnTo>
                              <a:pt x="152" y="56"/>
                            </a:lnTo>
                            <a:lnTo>
                              <a:pt x="152" y="53"/>
                            </a:lnTo>
                            <a:lnTo>
                              <a:pt x="151" y="50"/>
                            </a:lnTo>
                            <a:lnTo>
                              <a:pt x="151" y="46"/>
                            </a:lnTo>
                            <a:lnTo>
                              <a:pt x="149" y="42"/>
                            </a:lnTo>
                            <a:lnTo>
                              <a:pt x="148" y="37"/>
                            </a:lnTo>
                            <a:lnTo>
                              <a:pt x="146" y="31"/>
                            </a:lnTo>
                            <a:lnTo>
                              <a:pt x="146" y="26"/>
                            </a:lnTo>
                            <a:lnTo>
                              <a:pt x="144" y="22"/>
                            </a:lnTo>
                            <a:lnTo>
                              <a:pt x="143" y="17"/>
                            </a:lnTo>
                            <a:lnTo>
                              <a:pt x="141" y="13"/>
                            </a:lnTo>
                            <a:lnTo>
                              <a:pt x="141" y="8"/>
                            </a:lnTo>
                            <a:lnTo>
                              <a:pt x="140" y="6"/>
                            </a:lnTo>
                            <a:lnTo>
                              <a:pt x="140" y="3"/>
                            </a:lnTo>
                            <a:lnTo>
                              <a:pt x="140" y="1"/>
                            </a:lnTo>
                            <a:lnTo>
                              <a:pt x="140" y="0"/>
                            </a:lnTo>
                            <a:lnTo>
                              <a:pt x="140" y="1"/>
                            </a:lnTo>
                            <a:lnTo>
                              <a:pt x="141" y="2"/>
                            </a:lnTo>
                            <a:lnTo>
                              <a:pt x="143" y="3"/>
                            </a:lnTo>
                            <a:lnTo>
                              <a:pt x="145" y="4"/>
                            </a:lnTo>
                            <a:lnTo>
                              <a:pt x="146" y="7"/>
                            </a:lnTo>
                            <a:lnTo>
                              <a:pt x="148" y="9"/>
                            </a:lnTo>
                            <a:lnTo>
                              <a:pt x="150" y="11"/>
                            </a:lnTo>
                            <a:lnTo>
                              <a:pt x="154" y="13"/>
                            </a:lnTo>
                            <a:lnTo>
                              <a:pt x="155" y="17"/>
                            </a:lnTo>
                            <a:lnTo>
                              <a:pt x="159" y="19"/>
                            </a:lnTo>
                            <a:lnTo>
                              <a:pt x="160" y="23"/>
                            </a:lnTo>
                            <a:lnTo>
                              <a:pt x="164" y="26"/>
                            </a:lnTo>
                            <a:lnTo>
                              <a:pt x="165" y="30"/>
                            </a:lnTo>
                            <a:lnTo>
                              <a:pt x="168" y="33"/>
                            </a:lnTo>
                            <a:lnTo>
                              <a:pt x="170" y="37"/>
                            </a:lnTo>
                            <a:lnTo>
                              <a:pt x="173" y="40"/>
                            </a:lnTo>
                          </a:path>
                        </a:pathLst>
                      </a:custGeom>
                      <a:solidFill>
                        <a:srgbClr val="C2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94" name="Group 3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6" y="2885"/>
                      <a:ext cx="86" cy="81"/>
                      <a:chOff x="931" y="3270"/>
                      <a:chExt cx="94" cy="92"/>
                    </a:xfrm>
                  </p:grpSpPr>
                  <p:sp>
                    <p:nvSpPr>
                      <p:cNvPr id="103" name="Oval 3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1" y="3270"/>
                        <a:ext cx="94" cy="92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4" name="Freeform 3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3" y="3272"/>
                        <a:ext cx="63" cy="61"/>
                      </a:xfrm>
                      <a:custGeom>
                        <a:avLst/>
                        <a:gdLst>
                          <a:gd name="T0" fmla="*/ 35 w 63"/>
                          <a:gd name="T1" fmla="*/ 2 h 61"/>
                          <a:gd name="T2" fmla="*/ 27 w 63"/>
                          <a:gd name="T3" fmla="*/ 4 h 61"/>
                          <a:gd name="T4" fmla="*/ 20 w 63"/>
                          <a:gd name="T5" fmla="*/ 7 h 61"/>
                          <a:gd name="T6" fmla="*/ 13 w 63"/>
                          <a:gd name="T7" fmla="*/ 11 h 61"/>
                          <a:gd name="T8" fmla="*/ 8 w 63"/>
                          <a:gd name="T9" fmla="*/ 16 h 61"/>
                          <a:gd name="T10" fmla="*/ 4 w 63"/>
                          <a:gd name="T11" fmla="*/ 23 h 61"/>
                          <a:gd name="T12" fmla="*/ 1 w 63"/>
                          <a:gd name="T13" fmla="*/ 30 h 61"/>
                          <a:gd name="T14" fmla="*/ 0 w 63"/>
                          <a:gd name="T15" fmla="*/ 37 h 61"/>
                          <a:gd name="T16" fmla="*/ 0 w 63"/>
                          <a:gd name="T17" fmla="*/ 45 h 61"/>
                          <a:gd name="T18" fmla="*/ 2 w 63"/>
                          <a:gd name="T19" fmla="*/ 52 h 61"/>
                          <a:gd name="T20" fmla="*/ 6 w 63"/>
                          <a:gd name="T21" fmla="*/ 55 h 61"/>
                          <a:gd name="T22" fmla="*/ 10 w 63"/>
                          <a:gd name="T23" fmla="*/ 59 h 61"/>
                          <a:gd name="T24" fmla="*/ 15 w 63"/>
                          <a:gd name="T25" fmla="*/ 60 h 61"/>
                          <a:gd name="T26" fmla="*/ 21 w 63"/>
                          <a:gd name="T27" fmla="*/ 60 h 61"/>
                          <a:gd name="T28" fmla="*/ 26 w 63"/>
                          <a:gd name="T29" fmla="*/ 60 h 61"/>
                          <a:gd name="T30" fmla="*/ 30 w 63"/>
                          <a:gd name="T31" fmla="*/ 60 h 61"/>
                          <a:gd name="T32" fmla="*/ 35 w 63"/>
                          <a:gd name="T33" fmla="*/ 58 h 61"/>
                          <a:gd name="T34" fmla="*/ 38 w 63"/>
                          <a:gd name="T35" fmla="*/ 58 h 61"/>
                          <a:gd name="T36" fmla="*/ 44 w 63"/>
                          <a:gd name="T37" fmla="*/ 55 h 61"/>
                          <a:gd name="T38" fmla="*/ 48 w 63"/>
                          <a:gd name="T39" fmla="*/ 52 h 61"/>
                          <a:gd name="T40" fmla="*/ 52 w 63"/>
                          <a:gd name="T41" fmla="*/ 48 h 61"/>
                          <a:gd name="T42" fmla="*/ 56 w 63"/>
                          <a:gd name="T43" fmla="*/ 44 h 61"/>
                          <a:gd name="T44" fmla="*/ 57 w 63"/>
                          <a:gd name="T45" fmla="*/ 38 h 61"/>
                          <a:gd name="T46" fmla="*/ 61 w 63"/>
                          <a:gd name="T47" fmla="*/ 31 h 61"/>
                          <a:gd name="T48" fmla="*/ 62 w 63"/>
                          <a:gd name="T49" fmla="*/ 26 h 61"/>
                          <a:gd name="T50" fmla="*/ 62 w 63"/>
                          <a:gd name="T51" fmla="*/ 20 h 61"/>
                          <a:gd name="T52" fmla="*/ 61 w 63"/>
                          <a:gd name="T53" fmla="*/ 15 h 61"/>
                          <a:gd name="T54" fmla="*/ 59 w 63"/>
                          <a:gd name="T55" fmla="*/ 11 h 61"/>
                          <a:gd name="T56" fmla="*/ 57 w 63"/>
                          <a:gd name="T57" fmla="*/ 7 h 61"/>
                          <a:gd name="T58" fmla="*/ 53 w 63"/>
                          <a:gd name="T59" fmla="*/ 4 h 61"/>
                          <a:gd name="T60" fmla="*/ 48 w 63"/>
                          <a:gd name="T61" fmla="*/ 2 h 61"/>
                          <a:gd name="T62" fmla="*/ 43 w 63"/>
                          <a:gd name="T63" fmla="*/ 2 h 61"/>
                          <a:gd name="T64" fmla="*/ 41 w 63"/>
                          <a:gd name="T65" fmla="*/ 0 h 6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3"/>
                          <a:gd name="T100" fmla="*/ 0 h 61"/>
                          <a:gd name="T101" fmla="*/ 63 w 63"/>
                          <a:gd name="T102" fmla="*/ 61 h 6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3" h="61">
                            <a:moveTo>
                              <a:pt x="41" y="0"/>
                            </a:moveTo>
                            <a:lnTo>
                              <a:pt x="35" y="2"/>
                            </a:lnTo>
                            <a:lnTo>
                              <a:pt x="32" y="2"/>
                            </a:lnTo>
                            <a:lnTo>
                              <a:pt x="27" y="4"/>
                            </a:lnTo>
                            <a:lnTo>
                              <a:pt x="24" y="5"/>
                            </a:lnTo>
                            <a:lnTo>
                              <a:pt x="20" y="7"/>
                            </a:lnTo>
                            <a:lnTo>
                              <a:pt x="17" y="9"/>
                            </a:lnTo>
                            <a:lnTo>
                              <a:pt x="13" y="11"/>
                            </a:lnTo>
                            <a:lnTo>
                              <a:pt x="11" y="13"/>
                            </a:lnTo>
                            <a:lnTo>
                              <a:pt x="8" y="16"/>
                            </a:lnTo>
                            <a:lnTo>
                              <a:pt x="6" y="19"/>
                            </a:lnTo>
                            <a:lnTo>
                              <a:pt x="4" y="23"/>
                            </a:lnTo>
                            <a:lnTo>
                              <a:pt x="3" y="26"/>
                            </a:lnTo>
                            <a:lnTo>
                              <a:pt x="1" y="30"/>
                            </a:lnTo>
                            <a:lnTo>
                              <a:pt x="0" y="34"/>
                            </a:lnTo>
                            <a:lnTo>
                              <a:pt x="0" y="37"/>
                            </a:lnTo>
                            <a:lnTo>
                              <a:pt x="0" y="41"/>
                            </a:lnTo>
                            <a:lnTo>
                              <a:pt x="0" y="45"/>
                            </a:lnTo>
                            <a:lnTo>
                              <a:pt x="1" y="49"/>
                            </a:lnTo>
                            <a:lnTo>
                              <a:pt x="2" y="52"/>
                            </a:lnTo>
                            <a:lnTo>
                              <a:pt x="4" y="53"/>
                            </a:lnTo>
                            <a:lnTo>
                              <a:pt x="6" y="55"/>
                            </a:lnTo>
                            <a:lnTo>
                              <a:pt x="8" y="57"/>
                            </a:lnTo>
                            <a:lnTo>
                              <a:pt x="10" y="59"/>
                            </a:lnTo>
                            <a:lnTo>
                              <a:pt x="14" y="59"/>
                            </a:lnTo>
                            <a:lnTo>
                              <a:pt x="15" y="60"/>
                            </a:lnTo>
                            <a:lnTo>
                              <a:pt x="19" y="60"/>
                            </a:lnTo>
                            <a:lnTo>
                              <a:pt x="21" y="60"/>
                            </a:lnTo>
                            <a:lnTo>
                              <a:pt x="24" y="60"/>
                            </a:lnTo>
                            <a:lnTo>
                              <a:pt x="26" y="60"/>
                            </a:lnTo>
                            <a:lnTo>
                              <a:pt x="29" y="60"/>
                            </a:lnTo>
                            <a:lnTo>
                              <a:pt x="30" y="60"/>
                            </a:lnTo>
                            <a:lnTo>
                              <a:pt x="33" y="58"/>
                            </a:lnTo>
                            <a:lnTo>
                              <a:pt x="35" y="58"/>
                            </a:lnTo>
                            <a:lnTo>
                              <a:pt x="37" y="58"/>
                            </a:lnTo>
                            <a:lnTo>
                              <a:pt x="38" y="58"/>
                            </a:lnTo>
                            <a:lnTo>
                              <a:pt x="42" y="56"/>
                            </a:lnTo>
                            <a:lnTo>
                              <a:pt x="44" y="55"/>
                            </a:lnTo>
                            <a:lnTo>
                              <a:pt x="46" y="53"/>
                            </a:lnTo>
                            <a:lnTo>
                              <a:pt x="48" y="52"/>
                            </a:lnTo>
                            <a:lnTo>
                              <a:pt x="51" y="49"/>
                            </a:lnTo>
                            <a:lnTo>
                              <a:pt x="52" y="48"/>
                            </a:lnTo>
                            <a:lnTo>
                              <a:pt x="54" y="46"/>
                            </a:lnTo>
                            <a:lnTo>
                              <a:pt x="56" y="44"/>
                            </a:lnTo>
                            <a:lnTo>
                              <a:pt x="57" y="40"/>
                            </a:lnTo>
                            <a:lnTo>
                              <a:pt x="57" y="38"/>
                            </a:lnTo>
                            <a:lnTo>
                              <a:pt x="59" y="35"/>
                            </a:lnTo>
                            <a:lnTo>
                              <a:pt x="61" y="31"/>
                            </a:lnTo>
                            <a:lnTo>
                              <a:pt x="62" y="28"/>
                            </a:lnTo>
                            <a:lnTo>
                              <a:pt x="62" y="26"/>
                            </a:lnTo>
                            <a:lnTo>
                              <a:pt x="62" y="22"/>
                            </a:lnTo>
                            <a:lnTo>
                              <a:pt x="62" y="20"/>
                            </a:lnTo>
                            <a:lnTo>
                              <a:pt x="62" y="16"/>
                            </a:lnTo>
                            <a:lnTo>
                              <a:pt x="61" y="15"/>
                            </a:lnTo>
                            <a:lnTo>
                              <a:pt x="61" y="13"/>
                            </a:lnTo>
                            <a:lnTo>
                              <a:pt x="59" y="11"/>
                            </a:lnTo>
                            <a:lnTo>
                              <a:pt x="59" y="8"/>
                            </a:lnTo>
                            <a:lnTo>
                              <a:pt x="57" y="7"/>
                            </a:lnTo>
                            <a:lnTo>
                              <a:pt x="55" y="5"/>
                            </a:lnTo>
                            <a:lnTo>
                              <a:pt x="53" y="4"/>
                            </a:lnTo>
                            <a:lnTo>
                              <a:pt x="52" y="2"/>
                            </a:lnTo>
                            <a:lnTo>
                              <a:pt x="48" y="2"/>
                            </a:lnTo>
                            <a:lnTo>
                              <a:pt x="46" y="2"/>
                            </a:lnTo>
                            <a:lnTo>
                              <a:pt x="43" y="2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5" name="Freeform 3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7" y="3273"/>
                        <a:ext cx="45" cy="42"/>
                      </a:xfrm>
                      <a:custGeom>
                        <a:avLst/>
                        <a:gdLst>
                          <a:gd name="T0" fmla="*/ 25 w 45"/>
                          <a:gd name="T1" fmla="*/ 2 h 42"/>
                          <a:gd name="T2" fmla="*/ 18 w 45"/>
                          <a:gd name="T3" fmla="*/ 4 h 42"/>
                          <a:gd name="T4" fmla="*/ 13 w 45"/>
                          <a:gd name="T5" fmla="*/ 5 h 42"/>
                          <a:gd name="T6" fmla="*/ 9 w 45"/>
                          <a:gd name="T7" fmla="*/ 9 h 42"/>
                          <a:gd name="T8" fmla="*/ 5 w 45"/>
                          <a:gd name="T9" fmla="*/ 12 h 42"/>
                          <a:gd name="T10" fmla="*/ 2 w 45"/>
                          <a:gd name="T11" fmla="*/ 16 h 42"/>
                          <a:gd name="T12" fmla="*/ 0 w 45"/>
                          <a:gd name="T13" fmla="*/ 21 h 42"/>
                          <a:gd name="T14" fmla="*/ 0 w 45"/>
                          <a:gd name="T15" fmla="*/ 26 h 42"/>
                          <a:gd name="T16" fmla="*/ 0 w 45"/>
                          <a:gd name="T17" fmla="*/ 32 h 42"/>
                          <a:gd name="T18" fmla="*/ 1 w 45"/>
                          <a:gd name="T19" fmla="*/ 36 h 42"/>
                          <a:gd name="T20" fmla="*/ 4 w 45"/>
                          <a:gd name="T21" fmla="*/ 39 h 42"/>
                          <a:gd name="T22" fmla="*/ 7 w 45"/>
                          <a:gd name="T23" fmla="*/ 41 h 42"/>
                          <a:gd name="T24" fmla="*/ 11 w 45"/>
                          <a:gd name="T25" fmla="*/ 41 h 42"/>
                          <a:gd name="T26" fmla="*/ 14 w 45"/>
                          <a:gd name="T27" fmla="*/ 41 h 42"/>
                          <a:gd name="T28" fmla="*/ 17 w 45"/>
                          <a:gd name="T29" fmla="*/ 41 h 42"/>
                          <a:gd name="T30" fmla="*/ 21 w 45"/>
                          <a:gd name="T31" fmla="*/ 41 h 42"/>
                          <a:gd name="T32" fmla="*/ 23 w 45"/>
                          <a:gd name="T33" fmla="*/ 40 h 42"/>
                          <a:gd name="T34" fmla="*/ 26 w 45"/>
                          <a:gd name="T35" fmla="*/ 40 h 42"/>
                          <a:gd name="T36" fmla="*/ 29 w 45"/>
                          <a:gd name="T37" fmla="*/ 39 h 42"/>
                          <a:gd name="T38" fmla="*/ 33 w 45"/>
                          <a:gd name="T39" fmla="*/ 36 h 42"/>
                          <a:gd name="T40" fmla="*/ 34 w 45"/>
                          <a:gd name="T41" fmla="*/ 33 h 42"/>
                          <a:gd name="T42" fmla="*/ 38 w 45"/>
                          <a:gd name="T43" fmla="*/ 30 h 42"/>
                          <a:gd name="T44" fmla="*/ 40 w 45"/>
                          <a:gd name="T45" fmla="*/ 26 h 42"/>
                          <a:gd name="T46" fmla="*/ 42 w 45"/>
                          <a:gd name="T47" fmla="*/ 23 h 42"/>
                          <a:gd name="T48" fmla="*/ 43 w 45"/>
                          <a:gd name="T49" fmla="*/ 17 h 42"/>
                          <a:gd name="T50" fmla="*/ 43 w 45"/>
                          <a:gd name="T51" fmla="*/ 14 h 42"/>
                          <a:gd name="T52" fmla="*/ 41 w 45"/>
                          <a:gd name="T53" fmla="*/ 11 h 42"/>
                          <a:gd name="T54" fmla="*/ 41 w 45"/>
                          <a:gd name="T55" fmla="*/ 7 h 42"/>
                          <a:gd name="T56" fmla="*/ 39 w 45"/>
                          <a:gd name="T57" fmla="*/ 5 h 42"/>
                          <a:gd name="T58" fmla="*/ 36 w 45"/>
                          <a:gd name="T59" fmla="*/ 4 h 42"/>
                          <a:gd name="T60" fmla="*/ 33 w 45"/>
                          <a:gd name="T61" fmla="*/ 2 h 42"/>
                          <a:gd name="T62" fmla="*/ 30 w 45"/>
                          <a:gd name="T63" fmla="*/ 1 h 42"/>
                          <a:gd name="T64" fmla="*/ 29 w 45"/>
                          <a:gd name="T65" fmla="*/ 0 h 42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5"/>
                          <a:gd name="T100" fmla="*/ 0 h 42"/>
                          <a:gd name="T101" fmla="*/ 45 w 45"/>
                          <a:gd name="T102" fmla="*/ 42 h 42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5" h="42">
                            <a:moveTo>
                              <a:pt x="29" y="0"/>
                            </a:moveTo>
                            <a:lnTo>
                              <a:pt x="25" y="2"/>
                            </a:lnTo>
                            <a:lnTo>
                              <a:pt x="21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3" y="5"/>
                            </a:lnTo>
                            <a:lnTo>
                              <a:pt x="11" y="7"/>
                            </a:lnTo>
                            <a:lnTo>
                              <a:pt x="9" y="9"/>
                            </a:lnTo>
                            <a:lnTo>
                              <a:pt x="7" y="9"/>
                            </a:lnTo>
                            <a:lnTo>
                              <a:pt x="5" y="12"/>
                            </a:lnTo>
                            <a:lnTo>
                              <a:pt x="4" y="14"/>
                            </a:lnTo>
                            <a:lnTo>
                              <a:pt x="2" y="16"/>
                            </a:lnTo>
                            <a:lnTo>
                              <a:pt x="2" y="18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2"/>
                            </a:lnTo>
                            <a:lnTo>
                              <a:pt x="0" y="34"/>
                            </a:lnTo>
                            <a:lnTo>
                              <a:pt x="1" y="36"/>
                            </a:lnTo>
                            <a:lnTo>
                              <a:pt x="2" y="37"/>
                            </a:lnTo>
                            <a:lnTo>
                              <a:pt x="4" y="39"/>
                            </a:lnTo>
                            <a:lnTo>
                              <a:pt x="5" y="39"/>
                            </a:lnTo>
                            <a:lnTo>
                              <a:pt x="7" y="41"/>
                            </a:lnTo>
                            <a:lnTo>
                              <a:pt x="9" y="41"/>
                            </a:lnTo>
                            <a:lnTo>
                              <a:pt x="11" y="41"/>
                            </a:lnTo>
                            <a:lnTo>
                              <a:pt x="13" y="41"/>
                            </a:lnTo>
                            <a:lnTo>
                              <a:pt x="14" y="41"/>
                            </a:lnTo>
                            <a:lnTo>
                              <a:pt x="16" y="41"/>
                            </a:lnTo>
                            <a:lnTo>
                              <a:pt x="17" y="41"/>
                            </a:lnTo>
                            <a:lnTo>
                              <a:pt x="19" y="41"/>
                            </a:lnTo>
                            <a:lnTo>
                              <a:pt x="21" y="41"/>
                            </a:lnTo>
                            <a:lnTo>
                              <a:pt x="23" y="40"/>
                            </a:lnTo>
                            <a:lnTo>
                              <a:pt x="25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29" y="39"/>
                            </a:lnTo>
                            <a:lnTo>
                              <a:pt x="31" y="37"/>
                            </a:lnTo>
                            <a:lnTo>
                              <a:pt x="33" y="36"/>
                            </a:lnTo>
                            <a:lnTo>
                              <a:pt x="34" y="34"/>
                            </a:lnTo>
                            <a:lnTo>
                              <a:pt x="34" y="33"/>
                            </a:lnTo>
                            <a:lnTo>
                              <a:pt x="36" y="32"/>
                            </a:lnTo>
                            <a:lnTo>
                              <a:pt x="38" y="30"/>
                            </a:lnTo>
                            <a:lnTo>
                              <a:pt x="40" y="28"/>
                            </a:lnTo>
                            <a:lnTo>
                              <a:pt x="40" y="26"/>
                            </a:lnTo>
                            <a:lnTo>
                              <a:pt x="42" y="25"/>
                            </a:lnTo>
                            <a:lnTo>
                              <a:pt x="42" y="23"/>
                            </a:lnTo>
                            <a:lnTo>
                              <a:pt x="44" y="19"/>
                            </a:lnTo>
                            <a:lnTo>
                              <a:pt x="43" y="17"/>
                            </a:lnTo>
                            <a:lnTo>
                              <a:pt x="43" y="15"/>
                            </a:lnTo>
                            <a:lnTo>
                              <a:pt x="43" y="14"/>
                            </a:lnTo>
                            <a:lnTo>
                              <a:pt x="43" y="12"/>
                            </a:lnTo>
                            <a:lnTo>
                              <a:pt x="41" y="11"/>
                            </a:lnTo>
                            <a:lnTo>
                              <a:pt x="41" y="9"/>
                            </a:lnTo>
                            <a:lnTo>
                              <a:pt x="41" y="7"/>
                            </a:lnTo>
                            <a:lnTo>
                              <a:pt x="41" y="5"/>
                            </a:lnTo>
                            <a:lnTo>
                              <a:pt x="39" y="5"/>
                            </a:lnTo>
                            <a:lnTo>
                              <a:pt x="37" y="4"/>
                            </a:lnTo>
                            <a:lnTo>
                              <a:pt x="36" y="4"/>
                            </a:lnTo>
                            <a:lnTo>
                              <a:pt x="35" y="2"/>
                            </a:lnTo>
                            <a:lnTo>
                              <a:pt x="33" y="2"/>
                            </a:lnTo>
                            <a:lnTo>
                              <a:pt x="31" y="1"/>
                            </a:lnTo>
                            <a:lnTo>
                              <a:pt x="30" y="1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6" name="Freeform 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8" y="3286"/>
                        <a:ext cx="20" cy="18"/>
                      </a:xfrm>
                      <a:custGeom>
                        <a:avLst/>
                        <a:gdLst>
                          <a:gd name="T0" fmla="*/ 11 w 20"/>
                          <a:gd name="T1" fmla="*/ 1 h 18"/>
                          <a:gd name="T2" fmla="*/ 7 w 20"/>
                          <a:gd name="T3" fmla="*/ 1 h 18"/>
                          <a:gd name="T4" fmla="*/ 5 w 20"/>
                          <a:gd name="T5" fmla="*/ 3 h 18"/>
                          <a:gd name="T6" fmla="*/ 3 w 20"/>
                          <a:gd name="T7" fmla="*/ 4 h 18"/>
                          <a:gd name="T8" fmla="*/ 1 w 20"/>
                          <a:gd name="T9" fmla="*/ 5 h 18"/>
                          <a:gd name="T10" fmla="*/ 0 w 20"/>
                          <a:gd name="T11" fmla="*/ 8 h 18"/>
                          <a:gd name="T12" fmla="*/ 0 w 20"/>
                          <a:gd name="T13" fmla="*/ 10 h 18"/>
                          <a:gd name="T14" fmla="*/ 0 w 20"/>
                          <a:gd name="T15" fmla="*/ 12 h 18"/>
                          <a:gd name="T16" fmla="*/ 0 w 20"/>
                          <a:gd name="T17" fmla="*/ 13 h 18"/>
                          <a:gd name="T18" fmla="*/ 0 w 20"/>
                          <a:gd name="T19" fmla="*/ 16 h 18"/>
                          <a:gd name="T20" fmla="*/ 0 w 20"/>
                          <a:gd name="T21" fmla="*/ 17 h 18"/>
                          <a:gd name="T22" fmla="*/ 2 w 20"/>
                          <a:gd name="T23" fmla="*/ 17 h 18"/>
                          <a:gd name="T24" fmla="*/ 3 w 20"/>
                          <a:gd name="T25" fmla="*/ 17 h 18"/>
                          <a:gd name="T26" fmla="*/ 5 w 20"/>
                          <a:gd name="T27" fmla="*/ 17 h 18"/>
                          <a:gd name="T28" fmla="*/ 7 w 20"/>
                          <a:gd name="T29" fmla="*/ 17 h 18"/>
                          <a:gd name="T30" fmla="*/ 8 w 20"/>
                          <a:gd name="T31" fmla="*/ 17 h 18"/>
                          <a:gd name="T32" fmla="*/ 10 w 20"/>
                          <a:gd name="T33" fmla="*/ 16 h 18"/>
                          <a:gd name="T34" fmla="*/ 10 w 20"/>
                          <a:gd name="T35" fmla="*/ 16 h 18"/>
                          <a:gd name="T36" fmla="*/ 12 w 20"/>
                          <a:gd name="T37" fmla="*/ 16 h 18"/>
                          <a:gd name="T38" fmla="*/ 14 w 20"/>
                          <a:gd name="T39" fmla="*/ 16 h 18"/>
                          <a:gd name="T40" fmla="*/ 16 w 20"/>
                          <a:gd name="T41" fmla="*/ 15 h 18"/>
                          <a:gd name="T42" fmla="*/ 16 w 20"/>
                          <a:gd name="T43" fmla="*/ 13 h 18"/>
                          <a:gd name="T44" fmla="*/ 18 w 20"/>
                          <a:gd name="T45" fmla="*/ 12 h 18"/>
                          <a:gd name="T46" fmla="*/ 18 w 20"/>
                          <a:gd name="T47" fmla="*/ 9 h 18"/>
                          <a:gd name="T48" fmla="*/ 19 w 20"/>
                          <a:gd name="T49" fmla="*/ 7 h 18"/>
                          <a:gd name="T50" fmla="*/ 19 w 20"/>
                          <a:gd name="T51" fmla="*/ 7 h 18"/>
                          <a:gd name="T52" fmla="*/ 18 w 20"/>
                          <a:gd name="T53" fmla="*/ 5 h 18"/>
                          <a:gd name="T54" fmla="*/ 18 w 20"/>
                          <a:gd name="T55" fmla="*/ 4 h 18"/>
                          <a:gd name="T56" fmla="*/ 17 w 20"/>
                          <a:gd name="T57" fmla="*/ 2 h 18"/>
                          <a:gd name="T58" fmla="*/ 15 w 20"/>
                          <a:gd name="T59" fmla="*/ 2 h 18"/>
                          <a:gd name="T60" fmla="*/ 14 w 20"/>
                          <a:gd name="T61" fmla="*/ 1 h 18"/>
                          <a:gd name="T62" fmla="*/ 13 w 20"/>
                          <a:gd name="T63" fmla="*/ 1 h 18"/>
                          <a:gd name="T64" fmla="*/ 13 w 20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0"/>
                          <a:gd name="T100" fmla="*/ 0 h 18"/>
                          <a:gd name="T101" fmla="*/ 20 w 20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0" h="18">
                            <a:moveTo>
                              <a:pt x="13" y="0"/>
                            </a:moveTo>
                            <a:lnTo>
                              <a:pt x="11" y="1"/>
                            </a:lnTo>
                            <a:lnTo>
                              <a:pt x="9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4" y="3"/>
                            </a:lnTo>
                            <a:lnTo>
                              <a:pt x="3" y="4"/>
                            </a:lnTo>
                            <a:lnTo>
                              <a:pt x="1" y="5"/>
                            </a:lnTo>
                            <a:lnTo>
                              <a:pt x="1" y="6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0" y="12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0" y="16"/>
                            </a:lnTo>
                            <a:lnTo>
                              <a:pt x="0" y="17"/>
                            </a:lnTo>
                            <a:lnTo>
                              <a:pt x="2" y="17"/>
                            </a:lnTo>
                            <a:lnTo>
                              <a:pt x="3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8" y="17"/>
                            </a:lnTo>
                            <a:lnTo>
                              <a:pt x="10" y="16"/>
                            </a:lnTo>
                            <a:lnTo>
                              <a:pt x="12" y="16"/>
                            </a:lnTo>
                            <a:lnTo>
                              <a:pt x="14" y="16"/>
                            </a:lnTo>
                            <a:lnTo>
                              <a:pt x="16" y="15"/>
                            </a:lnTo>
                            <a:lnTo>
                              <a:pt x="16" y="13"/>
                            </a:lnTo>
                            <a:lnTo>
                              <a:pt x="18" y="12"/>
                            </a:lnTo>
                            <a:lnTo>
                              <a:pt x="18" y="10"/>
                            </a:lnTo>
                            <a:lnTo>
                              <a:pt x="18" y="9"/>
                            </a:lnTo>
                            <a:lnTo>
                              <a:pt x="19" y="7"/>
                            </a:lnTo>
                            <a:lnTo>
                              <a:pt x="19" y="5"/>
                            </a:lnTo>
                            <a:lnTo>
                              <a:pt x="18" y="5"/>
                            </a:lnTo>
                            <a:lnTo>
                              <a:pt x="18" y="4"/>
                            </a:lnTo>
                            <a:lnTo>
                              <a:pt x="18" y="2"/>
                            </a:lnTo>
                            <a:lnTo>
                              <a:pt x="17" y="2"/>
                            </a:lnTo>
                            <a:lnTo>
                              <a:pt x="15" y="2"/>
                            </a:lnTo>
                            <a:lnTo>
                              <a:pt x="15" y="1"/>
                            </a:lnTo>
                            <a:lnTo>
                              <a:pt x="14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7" name="Freeform 3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9" y="3277"/>
                        <a:ext cx="84" cy="84"/>
                      </a:xfrm>
                      <a:custGeom>
                        <a:avLst/>
                        <a:gdLst>
                          <a:gd name="T0" fmla="*/ 81 w 84"/>
                          <a:gd name="T1" fmla="*/ 24 h 84"/>
                          <a:gd name="T2" fmla="*/ 82 w 84"/>
                          <a:gd name="T3" fmla="*/ 28 h 84"/>
                          <a:gd name="T4" fmla="*/ 83 w 84"/>
                          <a:gd name="T5" fmla="*/ 29 h 84"/>
                          <a:gd name="T6" fmla="*/ 82 w 84"/>
                          <a:gd name="T7" fmla="*/ 33 h 84"/>
                          <a:gd name="T8" fmla="*/ 82 w 84"/>
                          <a:gd name="T9" fmla="*/ 37 h 84"/>
                          <a:gd name="T10" fmla="*/ 81 w 84"/>
                          <a:gd name="T11" fmla="*/ 41 h 84"/>
                          <a:gd name="T12" fmla="*/ 81 w 84"/>
                          <a:gd name="T13" fmla="*/ 47 h 84"/>
                          <a:gd name="T14" fmla="*/ 79 w 84"/>
                          <a:gd name="T15" fmla="*/ 52 h 84"/>
                          <a:gd name="T16" fmla="*/ 78 w 84"/>
                          <a:gd name="T17" fmla="*/ 57 h 84"/>
                          <a:gd name="T18" fmla="*/ 74 w 84"/>
                          <a:gd name="T19" fmla="*/ 63 h 84"/>
                          <a:gd name="T20" fmla="*/ 69 w 84"/>
                          <a:gd name="T21" fmla="*/ 69 h 84"/>
                          <a:gd name="T22" fmla="*/ 64 w 84"/>
                          <a:gd name="T23" fmla="*/ 74 h 84"/>
                          <a:gd name="T24" fmla="*/ 58 w 84"/>
                          <a:gd name="T25" fmla="*/ 78 h 84"/>
                          <a:gd name="T26" fmla="*/ 51 w 84"/>
                          <a:gd name="T27" fmla="*/ 81 h 84"/>
                          <a:gd name="T28" fmla="*/ 43 w 84"/>
                          <a:gd name="T29" fmla="*/ 82 h 84"/>
                          <a:gd name="T30" fmla="*/ 32 w 84"/>
                          <a:gd name="T31" fmla="*/ 83 h 84"/>
                          <a:gd name="T32" fmla="*/ 23 w 84"/>
                          <a:gd name="T33" fmla="*/ 82 h 84"/>
                          <a:gd name="T34" fmla="*/ 13 w 84"/>
                          <a:gd name="T35" fmla="*/ 78 h 84"/>
                          <a:gd name="T36" fmla="*/ 8 w 84"/>
                          <a:gd name="T37" fmla="*/ 72 h 84"/>
                          <a:gd name="T38" fmla="*/ 2 w 84"/>
                          <a:gd name="T39" fmla="*/ 67 h 84"/>
                          <a:gd name="T40" fmla="*/ 0 w 84"/>
                          <a:gd name="T41" fmla="*/ 63 h 84"/>
                          <a:gd name="T42" fmla="*/ 0 w 84"/>
                          <a:gd name="T43" fmla="*/ 63 h 84"/>
                          <a:gd name="T44" fmla="*/ 3 w 84"/>
                          <a:gd name="T45" fmla="*/ 64 h 84"/>
                          <a:gd name="T46" fmla="*/ 8 w 84"/>
                          <a:gd name="T47" fmla="*/ 67 h 84"/>
                          <a:gd name="T48" fmla="*/ 16 w 84"/>
                          <a:gd name="T49" fmla="*/ 69 h 84"/>
                          <a:gd name="T50" fmla="*/ 24 w 84"/>
                          <a:gd name="T51" fmla="*/ 70 h 84"/>
                          <a:gd name="T52" fmla="*/ 35 w 84"/>
                          <a:gd name="T53" fmla="*/ 69 h 84"/>
                          <a:gd name="T54" fmla="*/ 41 w 84"/>
                          <a:gd name="T55" fmla="*/ 69 h 84"/>
                          <a:gd name="T56" fmla="*/ 47 w 84"/>
                          <a:gd name="T57" fmla="*/ 65 h 84"/>
                          <a:gd name="T58" fmla="*/ 50 w 84"/>
                          <a:gd name="T59" fmla="*/ 64 h 84"/>
                          <a:gd name="T60" fmla="*/ 56 w 84"/>
                          <a:gd name="T61" fmla="*/ 60 h 84"/>
                          <a:gd name="T62" fmla="*/ 60 w 84"/>
                          <a:gd name="T63" fmla="*/ 57 h 84"/>
                          <a:gd name="T64" fmla="*/ 63 w 84"/>
                          <a:gd name="T65" fmla="*/ 53 h 84"/>
                          <a:gd name="T66" fmla="*/ 65 w 84"/>
                          <a:gd name="T67" fmla="*/ 48 h 84"/>
                          <a:gd name="T68" fmla="*/ 69 w 84"/>
                          <a:gd name="T69" fmla="*/ 43 h 84"/>
                          <a:gd name="T70" fmla="*/ 69 w 84"/>
                          <a:gd name="T71" fmla="*/ 38 h 84"/>
                          <a:gd name="T72" fmla="*/ 71 w 84"/>
                          <a:gd name="T73" fmla="*/ 32 h 84"/>
                          <a:gd name="T74" fmla="*/ 71 w 84"/>
                          <a:gd name="T75" fmla="*/ 27 h 84"/>
                          <a:gd name="T76" fmla="*/ 71 w 84"/>
                          <a:gd name="T77" fmla="*/ 22 h 84"/>
                          <a:gd name="T78" fmla="*/ 69 w 84"/>
                          <a:gd name="T79" fmla="*/ 16 h 84"/>
                          <a:gd name="T80" fmla="*/ 67 w 84"/>
                          <a:gd name="T81" fmla="*/ 9 h 84"/>
                          <a:gd name="T82" fmla="*/ 65 w 84"/>
                          <a:gd name="T83" fmla="*/ 4 h 84"/>
                          <a:gd name="T84" fmla="*/ 65 w 84"/>
                          <a:gd name="T85" fmla="*/ 0 h 84"/>
                          <a:gd name="T86" fmla="*/ 65 w 84"/>
                          <a:gd name="T87" fmla="*/ 2 h 84"/>
                          <a:gd name="T88" fmla="*/ 69 w 84"/>
                          <a:gd name="T89" fmla="*/ 5 h 84"/>
                          <a:gd name="T90" fmla="*/ 71 w 84"/>
                          <a:gd name="T91" fmla="*/ 9 h 84"/>
                          <a:gd name="T92" fmla="*/ 76 w 84"/>
                          <a:gd name="T93" fmla="*/ 13 h 84"/>
                          <a:gd name="T94" fmla="*/ 79 w 84"/>
                          <a:gd name="T95" fmla="*/ 19 h 84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4"/>
                          <a:gd name="T145" fmla="*/ 0 h 84"/>
                          <a:gd name="T146" fmla="*/ 84 w 84"/>
                          <a:gd name="T147" fmla="*/ 84 h 84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4" h="84">
                            <a:moveTo>
                              <a:pt x="81" y="20"/>
                            </a:moveTo>
                            <a:lnTo>
                              <a:pt x="81" y="22"/>
                            </a:lnTo>
                            <a:lnTo>
                              <a:pt x="81" y="24"/>
                            </a:lnTo>
                            <a:lnTo>
                              <a:pt x="81" y="26"/>
                            </a:lnTo>
                            <a:lnTo>
                              <a:pt x="82" y="26"/>
                            </a:lnTo>
                            <a:lnTo>
                              <a:pt x="82" y="28"/>
                            </a:lnTo>
                            <a:lnTo>
                              <a:pt x="82" y="29"/>
                            </a:lnTo>
                            <a:lnTo>
                              <a:pt x="83" y="29"/>
                            </a:lnTo>
                            <a:lnTo>
                              <a:pt x="82" y="31"/>
                            </a:lnTo>
                            <a:lnTo>
                              <a:pt x="82" y="32"/>
                            </a:lnTo>
                            <a:lnTo>
                              <a:pt x="82" y="33"/>
                            </a:lnTo>
                            <a:lnTo>
                              <a:pt x="82" y="35"/>
                            </a:lnTo>
                            <a:lnTo>
                              <a:pt x="82" y="37"/>
                            </a:lnTo>
                            <a:lnTo>
                              <a:pt x="82" y="38"/>
                            </a:lnTo>
                            <a:lnTo>
                              <a:pt x="82" y="40"/>
                            </a:lnTo>
                            <a:lnTo>
                              <a:pt x="81" y="41"/>
                            </a:lnTo>
                            <a:lnTo>
                              <a:pt x="81" y="43"/>
                            </a:lnTo>
                            <a:lnTo>
                              <a:pt x="81" y="45"/>
                            </a:lnTo>
                            <a:lnTo>
                              <a:pt x="81" y="47"/>
                            </a:lnTo>
                            <a:lnTo>
                              <a:pt x="79" y="48"/>
                            </a:lnTo>
                            <a:lnTo>
                              <a:pt x="79" y="50"/>
                            </a:lnTo>
                            <a:lnTo>
                              <a:pt x="79" y="52"/>
                            </a:lnTo>
                            <a:lnTo>
                              <a:pt x="79" y="53"/>
                            </a:lnTo>
                            <a:lnTo>
                              <a:pt x="78" y="56"/>
                            </a:lnTo>
                            <a:lnTo>
                              <a:pt x="78" y="57"/>
                            </a:lnTo>
                            <a:lnTo>
                              <a:pt x="76" y="59"/>
                            </a:lnTo>
                            <a:lnTo>
                              <a:pt x="76" y="61"/>
                            </a:lnTo>
                            <a:lnTo>
                              <a:pt x="74" y="63"/>
                            </a:lnTo>
                            <a:lnTo>
                              <a:pt x="72" y="65"/>
                            </a:lnTo>
                            <a:lnTo>
                              <a:pt x="71" y="67"/>
                            </a:lnTo>
                            <a:lnTo>
                              <a:pt x="69" y="69"/>
                            </a:lnTo>
                            <a:lnTo>
                              <a:pt x="67" y="70"/>
                            </a:lnTo>
                            <a:lnTo>
                              <a:pt x="66" y="72"/>
                            </a:lnTo>
                            <a:lnTo>
                              <a:pt x="64" y="74"/>
                            </a:lnTo>
                            <a:lnTo>
                              <a:pt x="63" y="75"/>
                            </a:lnTo>
                            <a:lnTo>
                              <a:pt x="60" y="77"/>
                            </a:lnTo>
                            <a:lnTo>
                              <a:pt x="58" y="78"/>
                            </a:lnTo>
                            <a:lnTo>
                              <a:pt x="56" y="79"/>
                            </a:lnTo>
                            <a:lnTo>
                              <a:pt x="55" y="79"/>
                            </a:lnTo>
                            <a:lnTo>
                              <a:pt x="51" y="81"/>
                            </a:lnTo>
                            <a:lnTo>
                              <a:pt x="48" y="81"/>
                            </a:lnTo>
                            <a:lnTo>
                              <a:pt x="45" y="82"/>
                            </a:lnTo>
                            <a:lnTo>
                              <a:pt x="43" y="82"/>
                            </a:lnTo>
                            <a:lnTo>
                              <a:pt x="40" y="83"/>
                            </a:lnTo>
                            <a:lnTo>
                              <a:pt x="36" y="83"/>
                            </a:lnTo>
                            <a:lnTo>
                              <a:pt x="32" y="83"/>
                            </a:lnTo>
                            <a:lnTo>
                              <a:pt x="29" y="82"/>
                            </a:lnTo>
                            <a:lnTo>
                              <a:pt x="26" y="82"/>
                            </a:lnTo>
                            <a:lnTo>
                              <a:pt x="23" y="82"/>
                            </a:lnTo>
                            <a:lnTo>
                              <a:pt x="19" y="81"/>
                            </a:lnTo>
                            <a:lnTo>
                              <a:pt x="17" y="79"/>
                            </a:lnTo>
                            <a:lnTo>
                              <a:pt x="13" y="78"/>
                            </a:lnTo>
                            <a:lnTo>
                              <a:pt x="12" y="76"/>
                            </a:lnTo>
                            <a:lnTo>
                              <a:pt x="10" y="74"/>
                            </a:lnTo>
                            <a:lnTo>
                              <a:pt x="8" y="72"/>
                            </a:lnTo>
                            <a:lnTo>
                              <a:pt x="6" y="71"/>
                            </a:lnTo>
                            <a:lnTo>
                              <a:pt x="4" y="69"/>
                            </a:lnTo>
                            <a:lnTo>
                              <a:pt x="2" y="67"/>
                            </a:lnTo>
                            <a:lnTo>
                              <a:pt x="2" y="65"/>
                            </a:lnTo>
                            <a:lnTo>
                              <a:pt x="0" y="65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3"/>
                            </a:lnTo>
                            <a:lnTo>
                              <a:pt x="1" y="64"/>
                            </a:lnTo>
                            <a:lnTo>
                              <a:pt x="3" y="64"/>
                            </a:lnTo>
                            <a:lnTo>
                              <a:pt x="4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1" y="67"/>
                            </a:lnTo>
                            <a:lnTo>
                              <a:pt x="13" y="69"/>
                            </a:lnTo>
                            <a:lnTo>
                              <a:pt x="16" y="69"/>
                            </a:lnTo>
                            <a:lnTo>
                              <a:pt x="19" y="70"/>
                            </a:lnTo>
                            <a:lnTo>
                              <a:pt x="23" y="70"/>
                            </a:lnTo>
                            <a:lnTo>
                              <a:pt x="24" y="70"/>
                            </a:lnTo>
                            <a:lnTo>
                              <a:pt x="28" y="70"/>
                            </a:lnTo>
                            <a:lnTo>
                              <a:pt x="31" y="70"/>
                            </a:lnTo>
                            <a:lnTo>
                              <a:pt x="35" y="69"/>
                            </a:lnTo>
                            <a:lnTo>
                              <a:pt x="37" y="69"/>
                            </a:lnTo>
                            <a:lnTo>
                              <a:pt x="39" y="69"/>
                            </a:lnTo>
                            <a:lnTo>
                              <a:pt x="41" y="69"/>
                            </a:lnTo>
                            <a:lnTo>
                              <a:pt x="44" y="67"/>
                            </a:lnTo>
                            <a:lnTo>
                              <a:pt x="45" y="67"/>
                            </a:lnTo>
                            <a:lnTo>
                              <a:pt x="47" y="65"/>
                            </a:lnTo>
                            <a:lnTo>
                              <a:pt x="48" y="65"/>
                            </a:lnTo>
                            <a:lnTo>
                              <a:pt x="50" y="64"/>
                            </a:lnTo>
                            <a:lnTo>
                              <a:pt x="52" y="62"/>
                            </a:lnTo>
                            <a:lnTo>
                              <a:pt x="54" y="62"/>
                            </a:lnTo>
                            <a:lnTo>
                              <a:pt x="56" y="60"/>
                            </a:lnTo>
                            <a:lnTo>
                              <a:pt x="58" y="59"/>
                            </a:lnTo>
                            <a:lnTo>
                              <a:pt x="60" y="57"/>
                            </a:lnTo>
                            <a:lnTo>
                              <a:pt x="62" y="55"/>
                            </a:lnTo>
                            <a:lnTo>
                              <a:pt x="63" y="53"/>
                            </a:lnTo>
                            <a:lnTo>
                              <a:pt x="63" y="51"/>
                            </a:lnTo>
                            <a:lnTo>
                              <a:pt x="65" y="49"/>
                            </a:lnTo>
                            <a:lnTo>
                              <a:pt x="65" y="48"/>
                            </a:lnTo>
                            <a:lnTo>
                              <a:pt x="67" y="47"/>
                            </a:lnTo>
                            <a:lnTo>
                              <a:pt x="67" y="45"/>
                            </a:lnTo>
                            <a:lnTo>
                              <a:pt x="69" y="43"/>
                            </a:lnTo>
                            <a:lnTo>
                              <a:pt x="69" y="41"/>
                            </a:lnTo>
                            <a:lnTo>
                              <a:pt x="69" y="40"/>
                            </a:lnTo>
                            <a:lnTo>
                              <a:pt x="69" y="38"/>
                            </a:lnTo>
                            <a:lnTo>
                              <a:pt x="71" y="36"/>
                            </a:lnTo>
                            <a:lnTo>
                              <a:pt x="71" y="34"/>
                            </a:lnTo>
                            <a:lnTo>
                              <a:pt x="71" y="32"/>
                            </a:lnTo>
                            <a:lnTo>
                              <a:pt x="71" y="30"/>
                            </a:lnTo>
                            <a:lnTo>
                              <a:pt x="72" y="27"/>
                            </a:lnTo>
                            <a:lnTo>
                              <a:pt x="71" y="27"/>
                            </a:lnTo>
                            <a:lnTo>
                              <a:pt x="71" y="26"/>
                            </a:lnTo>
                            <a:lnTo>
                              <a:pt x="71" y="24"/>
                            </a:lnTo>
                            <a:lnTo>
                              <a:pt x="71" y="22"/>
                            </a:lnTo>
                            <a:lnTo>
                              <a:pt x="69" y="21"/>
                            </a:lnTo>
                            <a:lnTo>
                              <a:pt x="69" y="18"/>
                            </a:lnTo>
                            <a:lnTo>
                              <a:pt x="69" y="16"/>
                            </a:lnTo>
                            <a:lnTo>
                              <a:pt x="69" y="13"/>
                            </a:lnTo>
                            <a:lnTo>
                              <a:pt x="67" y="11"/>
                            </a:lnTo>
                            <a:lnTo>
                              <a:pt x="67" y="9"/>
                            </a:lnTo>
                            <a:lnTo>
                              <a:pt x="66" y="8"/>
                            </a:lnTo>
                            <a:lnTo>
                              <a:pt x="66" y="5"/>
                            </a:lnTo>
                            <a:lnTo>
                              <a:pt x="65" y="4"/>
                            </a:lnTo>
                            <a:lnTo>
                              <a:pt x="65" y="2"/>
                            </a:lnTo>
                            <a:lnTo>
                              <a:pt x="65" y="1"/>
                            </a:lnTo>
                            <a:lnTo>
                              <a:pt x="65" y="0"/>
                            </a:lnTo>
                            <a:lnTo>
                              <a:pt x="65" y="1"/>
                            </a:lnTo>
                            <a:lnTo>
                              <a:pt x="65" y="2"/>
                            </a:lnTo>
                            <a:lnTo>
                              <a:pt x="67" y="2"/>
                            </a:lnTo>
                            <a:lnTo>
                              <a:pt x="67" y="4"/>
                            </a:lnTo>
                            <a:lnTo>
                              <a:pt x="69" y="5"/>
                            </a:lnTo>
                            <a:lnTo>
                              <a:pt x="69" y="7"/>
                            </a:lnTo>
                            <a:lnTo>
                              <a:pt x="71" y="7"/>
                            </a:lnTo>
                            <a:lnTo>
                              <a:pt x="71" y="9"/>
                            </a:lnTo>
                            <a:lnTo>
                              <a:pt x="73" y="10"/>
                            </a:lnTo>
                            <a:lnTo>
                              <a:pt x="74" y="12"/>
                            </a:lnTo>
                            <a:lnTo>
                              <a:pt x="76" y="13"/>
                            </a:lnTo>
                            <a:lnTo>
                              <a:pt x="76" y="15"/>
                            </a:lnTo>
                            <a:lnTo>
                              <a:pt x="78" y="17"/>
                            </a:lnTo>
                            <a:lnTo>
                              <a:pt x="79" y="19"/>
                            </a:lnTo>
                            <a:lnTo>
                              <a:pt x="81" y="20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8" name="Freeform 3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1" y="3282"/>
                        <a:ext cx="31" cy="25"/>
                      </a:xfrm>
                      <a:custGeom>
                        <a:avLst/>
                        <a:gdLst>
                          <a:gd name="T0" fmla="*/ 16 w 31"/>
                          <a:gd name="T1" fmla="*/ 12 h 25"/>
                          <a:gd name="T2" fmla="*/ 17 w 31"/>
                          <a:gd name="T3" fmla="*/ 12 h 25"/>
                          <a:gd name="T4" fmla="*/ 30 w 31"/>
                          <a:gd name="T5" fmla="*/ 6 h 25"/>
                          <a:gd name="T6" fmla="*/ 16 w 31"/>
                          <a:gd name="T7" fmla="*/ 9 h 25"/>
                          <a:gd name="T8" fmla="*/ 11 w 31"/>
                          <a:gd name="T9" fmla="*/ 0 h 25"/>
                          <a:gd name="T10" fmla="*/ 13 w 31"/>
                          <a:gd name="T11" fmla="*/ 10 h 25"/>
                          <a:gd name="T12" fmla="*/ 0 w 31"/>
                          <a:gd name="T13" fmla="*/ 15 h 25"/>
                          <a:gd name="T14" fmla="*/ 14 w 31"/>
                          <a:gd name="T15" fmla="*/ 12 h 25"/>
                          <a:gd name="T16" fmla="*/ 19 w 31"/>
                          <a:gd name="T17" fmla="*/ 24 h 25"/>
                          <a:gd name="T18" fmla="*/ 16 w 31"/>
                          <a:gd name="T19" fmla="*/ 12 h 25"/>
                          <a:gd name="T20" fmla="*/ 16 w 31"/>
                          <a:gd name="T21" fmla="*/ 12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5"/>
                          <a:gd name="T35" fmla="*/ 31 w 31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5">
                            <a:moveTo>
                              <a:pt x="16" y="12"/>
                            </a:moveTo>
                            <a:lnTo>
                              <a:pt x="17" y="12"/>
                            </a:lnTo>
                            <a:lnTo>
                              <a:pt x="30" y="6"/>
                            </a:lnTo>
                            <a:lnTo>
                              <a:pt x="16" y="9"/>
                            </a:lnTo>
                            <a:lnTo>
                              <a:pt x="11" y="0"/>
                            </a:lnTo>
                            <a:lnTo>
                              <a:pt x="13" y="10"/>
                            </a:lnTo>
                            <a:lnTo>
                              <a:pt x="0" y="15"/>
                            </a:lnTo>
                            <a:lnTo>
                              <a:pt x="14" y="12"/>
                            </a:lnTo>
                            <a:lnTo>
                              <a:pt x="19" y="24"/>
                            </a:lnTo>
                            <a:lnTo>
                              <a:pt x="16" y="12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9" name="Freeform 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1" y="3277"/>
                        <a:ext cx="34" cy="36"/>
                      </a:xfrm>
                      <a:custGeom>
                        <a:avLst/>
                        <a:gdLst>
                          <a:gd name="T0" fmla="*/ 15 w 34"/>
                          <a:gd name="T1" fmla="*/ 16 h 36"/>
                          <a:gd name="T2" fmla="*/ 26 w 34"/>
                          <a:gd name="T3" fmla="*/ 0 h 36"/>
                          <a:gd name="T4" fmla="*/ 17 w 34"/>
                          <a:gd name="T5" fmla="*/ 17 h 36"/>
                          <a:gd name="T6" fmla="*/ 33 w 34"/>
                          <a:gd name="T7" fmla="*/ 28 h 36"/>
                          <a:gd name="T8" fmla="*/ 16 w 34"/>
                          <a:gd name="T9" fmla="*/ 20 h 36"/>
                          <a:gd name="T10" fmla="*/ 7 w 34"/>
                          <a:gd name="T11" fmla="*/ 35 h 36"/>
                          <a:gd name="T12" fmla="*/ 14 w 34"/>
                          <a:gd name="T13" fmla="*/ 19 h 36"/>
                          <a:gd name="T14" fmla="*/ 0 w 34"/>
                          <a:gd name="T15" fmla="*/ 10 h 36"/>
                          <a:gd name="T16" fmla="*/ 15 w 34"/>
                          <a:gd name="T17" fmla="*/ 16 h 36"/>
                          <a:gd name="T18" fmla="*/ 15 w 34"/>
                          <a:gd name="T19" fmla="*/ 16 h 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6"/>
                          <a:gd name="T32" fmla="*/ 34 w 34"/>
                          <a:gd name="T33" fmla="*/ 36 h 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6">
                            <a:moveTo>
                              <a:pt x="15" y="16"/>
                            </a:moveTo>
                            <a:lnTo>
                              <a:pt x="26" y="0"/>
                            </a:lnTo>
                            <a:lnTo>
                              <a:pt x="17" y="17"/>
                            </a:lnTo>
                            <a:lnTo>
                              <a:pt x="33" y="28"/>
                            </a:lnTo>
                            <a:lnTo>
                              <a:pt x="16" y="20"/>
                            </a:lnTo>
                            <a:lnTo>
                              <a:pt x="7" y="35"/>
                            </a:lnTo>
                            <a:lnTo>
                              <a:pt x="14" y="19"/>
                            </a:lnTo>
                            <a:lnTo>
                              <a:pt x="0" y="10"/>
                            </a:lnTo>
                            <a:lnTo>
                              <a:pt x="15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95" name="Group 3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5" y="2797"/>
                      <a:ext cx="85" cy="81"/>
                      <a:chOff x="1061" y="3170"/>
                      <a:chExt cx="94" cy="92"/>
                    </a:xfrm>
                  </p:grpSpPr>
                  <p:sp>
                    <p:nvSpPr>
                      <p:cNvPr id="96" name="Oval 3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1" y="3170"/>
                        <a:ext cx="94" cy="92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7" name="Freeform 3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4" y="3173"/>
                        <a:ext cx="62" cy="60"/>
                      </a:xfrm>
                      <a:custGeom>
                        <a:avLst/>
                        <a:gdLst>
                          <a:gd name="T0" fmla="*/ 35 w 62"/>
                          <a:gd name="T1" fmla="*/ 2 h 60"/>
                          <a:gd name="T2" fmla="*/ 26 w 62"/>
                          <a:gd name="T3" fmla="*/ 4 h 60"/>
                          <a:gd name="T4" fmla="*/ 19 w 62"/>
                          <a:gd name="T5" fmla="*/ 7 h 60"/>
                          <a:gd name="T6" fmla="*/ 12 w 62"/>
                          <a:gd name="T7" fmla="*/ 11 h 60"/>
                          <a:gd name="T8" fmla="*/ 7 w 62"/>
                          <a:gd name="T9" fmla="*/ 16 h 60"/>
                          <a:gd name="T10" fmla="*/ 3 w 62"/>
                          <a:gd name="T11" fmla="*/ 23 h 60"/>
                          <a:gd name="T12" fmla="*/ 0 w 62"/>
                          <a:gd name="T13" fmla="*/ 30 h 60"/>
                          <a:gd name="T14" fmla="*/ 0 w 62"/>
                          <a:gd name="T15" fmla="*/ 37 h 60"/>
                          <a:gd name="T16" fmla="*/ 0 w 62"/>
                          <a:gd name="T17" fmla="*/ 45 h 60"/>
                          <a:gd name="T18" fmla="*/ 2 w 62"/>
                          <a:gd name="T19" fmla="*/ 51 h 60"/>
                          <a:gd name="T20" fmla="*/ 5 w 62"/>
                          <a:gd name="T21" fmla="*/ 55 h 60"/>
                          <a:gd name="T22" fmla="*/ 9 w 62"/>
                          <a:gd name="T23" fmla="*/ 58 h 60"/>
                          <a:gd name="T24" fmla="*/ 14 w 62"/>
                          <a:gd name="T25" fmla="*/ 59 h 60"/>
                          <a:gd name="T26" fmla="*/ 20 w 62"/>
                          <a:gd name="T27" fmla="*/ 59 h 60"/>
                          <a:gd name="T28" fmla="*/ 25 w 62"/>
                          <a:gd name="T29" fmla="*/ 59 h 60"/>
                          <a:gd name="T30" fmla="*/ 29 w 62"/>
                          <a:gd name="T31" fmla="*/ 59 h 60"/>
                          <a:gd name="T32" fmla="*/ 34 w 62"/>
                          <a:gd name="T33" fmla="*/ 58 h 60"/>
                          <a:gd name="T34" fmla="*/ 38 w 62"/>
                          <a:gd name="T35" fmla="*/ 58 h 60"/>
                          <a:gd name="T36" fmla="*/ 43 w 62"/>
                          <a:gd name="T37" fmla="*/ 55 h 60"/>
                          <a:gd name="T38" fmla="*/ 46 w 62"/>
                          <a:gd name="T39" fmla="*/ 51 h 60"/>
                          <a:gd name="T40" fmla="*/ 51 w 62"/>
                          <a:gd name="T41" fmla="*/ 47 h 60"/>
                          <a:gd name="T42" fmla="*/ 55 w 62"/>
                          <a:gd name="T43" fmla="*/ 44 h 60"/>
                          <a:gd name="T44" fmla="*/ 57 w 62"/>
                          <a:gd name="T45" fmla="*/ 38 h 60"/>
                          <a:gd name="T46" fmla="*/ 60 w 62"/>
                          <a:gd name="T47" fmla="*/ 31 h 60"/>
                          <a:gd name="T48" fmla="*/ 61 w 62"/>
                          <a:gd name="T49" fmla="*/ 26 h 60"/>
                          <a:gd name="T50" fmla="*/ 61 w 62"/>
                          <a:gd name="T51" fmla="*/ 20 h 60"/>
                          <a:gd name="T52" fmla="*/ 60 w 62"/>
                          <a:gd name="T53" fmla="*/ 14 h 60"/>
                          <a:gd name="T54" fmla="*/ 58 w 62"/>
                          <a:gd name="T55" fmla="*/ 10 h 60"/>
                          <a:gd name="T56" fmla="*/ 56 w 62"/>
                          <a:gd name="T57" fmla="*/ 7 h 60"/>
                          <a:gd name="T58" fmla="*/ 53 w 62"/>
                          <a:gd name="T59" fmla="*/ 4 h 60"/>
                          <a:gd name="T60" fmla="*/ 47 w 62"/>
                          <a:gd name="T61" fmla="*/ 2 h 60"/>
                          <a:gd name="T62" fmla="*/ 42 w 62"/>
                          <a:gd name="T63" fmla="*/ 1 h 60"/>
                          <a:gd name="T64" fmla="*/ 40 w 62"/>
                          <a:gd name="T65" fmla="*/ 0 h 6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2"/>
                          <a:gd name="T100" fmla="*/ 0 h 60"/>
                          <a:gd name="T101" fmla="*/ 62 w 62"/>
                          <a:gd name="T102" fmla="*/ 60 h 6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2" h="60">
                            <a:moveTo>
                              <a:pt x="40" y="0"/>
                            </a:moveTo>
                            <a:lnTo>
                              <a:pt x="35" y="2"/>
                            </a:lnTo>
                            <a:lnTo>
                              <a:pt x="30" y="2"/>
                            </a:lnTo>
                            <a:lnTo>
                              <a:pt x="26" y="4"/>
                            </a:lnTo>
                            <a:lnTo>
                              <a:pt x="23" y="5"/>
                            </a:lnTo>
                            <a:lnTo>
                              <a:pt x="19" y="7"/>
                            </a:lnTo>
                            <a:lnTo>
                              <a:pt x="16" y="9"/>
                            </a:lnTo>
                            <a:lnTo>
                              <a:pt x="12" y="11"/>
                            </a:lnTo>
                            <a:lnTo>
                              <a:pt x="10" y="13"/>
                            </a:lnTo>
                            <a:lnTo>
                              <a:pt x="7" y="16"/>
                            </a:lnTo>
                            <a:lnTo>
                              <a:pt x="5" y="19"/>
                            </a:lnTo>
                            <a:lnTo>
                              <a:pt x="3" y="23"/>
                            </a:lnTo>
                            <a:lnTo>
                              <a:pt x="2" y="25"/>
                            </a:lnTo>
                            <a:lnTo>
                              <a:pt x="0" y="30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1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2" y="51"/>
                            </a:lnTo>
                            <a:lnTo>
                              <a:pt x="3" y="53"/>
                            </a:lnTo>
                            <a:lnTo>
                              <a:pt x="5" y="55"/>
                            </a:lnTo>
                            <a:lnTo>
                              <a:pt x="7" y="57"/>
                            </a:lnTo>
                            <a:lnTo>
                              <a:pt x="9" y="58"/>
                            </a:lnTo>
                            <a:lnTo>
                              <a:pt x="13" y="58"/>
                            </a:lnTo>
                            <a:lnTo>
                              <a:pt x="14" y="59"/>
                            </a:lnTo>
                            <a:lnTo>
                              <a:pt x="18" y="59"/>
                            </a:lnTo>
                            <a:lnTo>
                              <a:pt x="20" y="59"/>
                            </a:lnTo>
                            <a:lnTo>
                              <a:pt x="23" y="59"/>
                            </a:lnTo>
                            <a:lnTo>
                              <a:pt x="25" y="59"/>
                            </a:lnTo>
                            <a:lnTo>
                              <a:pt x="27" y="59"/>
                            </a:lnTo>
                            <a:lnTo>
                              <a:pt x="29" y="59"/>
                            </a:lnTo>
                            <a:lnTo>
                              <a:pt x="32" y="58"/>
                            </a:lnTo>
                            <a:lnTo>
                              <a:pt x="34" y="58"/>
                            </a:lnTo>
                            <a:lnTo>
                              <a:pt x="36" y="58"/>
                            </a:lnTo>
                            <a:lnTo>
                              <a:pt x="38" y="58"/>
                            </a:lnTo>
                            <a:lnTo>
                              <a:pt x="41" y="56"/>
                            </a:lnTo>
                            <a:lnTo>
                              <a:pt x="43" y="55"/>
                            </a:lnTo>
                            <a:lnTo>
                              <a:pt x="45" y="53"/>
                            </a:lnTo>
                            <a:lnTo>
                              <a:pt x="46" y="51"/>
                            </a:lnTo>
                            <a:lnTo>
                              <a:pt x="50" y="49"/>
                            </a:lnTo>
                            <a:lnTo>
                              <a:pt x="51" y="47"/>
                            </a:lnTo>
                            <a:lnTo>
                              <a:pt x="53" y="45"/>
                            </a:lnTo>
                            <a:lnTo>
                              <a:pt x="55" y="44"/>
                            </a:lnTo>
                            <a:lnTo>
                              <a:pt x="57" y="40"/>
                            </a:lnTo>
                            <a:lnTo>
                              <a:pt x="57" y="38"/>
                            </a:lnTo>
                            <a:lnTo>
                              <a:pt x="58" y="35"/>
                            </a:lnTo>
                            <a:lnTo>
                              <a:pt x="60" y="31"/>
                            </a:lnTo>
                            <a:lnTo>
                              <a:pt x="61" y="28"/>
                            </a:lnTo>
                            <a:lnTo>
                              <a:pt x="61" y="26"/>
                            </a:lnTo>
                            <a:lnTo>
                              <a:pt x="61" y="22"/>
                            </a:lnTo>
                            <a:lnTo>
                              <a:pt x="61" y="20"/>
                            </a:lnTo>
                            <a:lnTo>
                              <a:pt x="61" y="16"/>
                            </a:lnTo>
                            <a:lnTo>
                              <a:pt x="60" y="14"/>
                            </a:lnTo>
                            <a:lnTo>
                              <a:pt x="60" y="12"/>
                            </a:lnTo>
                            <a:lnTo>
                              <a:pt x="58" y="10"/>
                            </a:lnTo>
                            <a:lnTo>
                              <a:pt x="58" y="8"/>
                            </a:lnTo>
                            <a:lnTo>
                              <a:pt x="56" y="7"/>
                            </a:lnTo>
                            <a:lnTo>
                              <a:pt x="54" y="5"/>
                            </a:lnTo>
                            <a:lnTo>
                              <a:pt x="53" y="4"/>
                            </a:lnTo>
                            <a:lnTo>
                              <a:pt x="51" y="2"/>
                            </a:lnTo>
                            <a:lnTo>
                              <a:pt x="47" y="2"/>
                            </a:lnTo>
                            <a:lnTo>
                              <a:pt x="45" y="1"/>
                            </a:lnTo>
                            <a:lnTo>
                              <a:pt x="42" y="1"/>
                            </a:lnTo>
                            <a:lnTo>
                              <a:pt x="40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8" name="Freeform 3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7" y="3174"/>
                        <a:ext cx="44" cy="42"/>
                      </a:xfrm>
                      <a:custGeom>
                        <a:avLst/>
                        <a:gdLst>
                          <a:gd name="T0" fmla="*/ 25 w 44"/>
                          <a:gd name="T1" fmla="*/ 2 h 42"/>
                          <a:gd name="T2" fmla="*/ 18 w 44"/>
                          <a:gd name="T3" fmla="*/ 4 h 42"/>
                          <a:gd name="T4" fmla="*/ 13 w 44"/>
                          <a:gd name="T5" fmla="*/ 5 h 42"/>
                          <a:gd name="T6" fmla="*/ 9 w 44"/>
                          <a:gd name="T7" fmla="*/ 8 h 42"/>
                          <a:gd name="T8" fmla="*/ 5 w 44"/>
                          <a:gd name="T9" fmla="*/ 12 h 42"/>
                          <a:gd name="T10" fmla="*/ 2 w 44"/>
                          <a:gd name="T11" fmla="*/ 16 h 42"/>
                          <a:gd name="T12" fmla="*/ 0 w 44"/>
                          <a:gd name="T13" fmla="*/ 21 h 42"/>
                          <a:gd name="T14" fmla="*/ 0 w 44"/>
                          <a:gd name="T15" fmla="*/ 26 h 42"/>
                          <a:gd name="T16" fmla="*/ 0 w 44"/>
                          <a:gd name="T17" fmla="*/ 31 h 42"/>
                          <a:gd name="T18" fmla="*/ 1 w 44"/>
                          <a:gd name="T19" fmla="*/ 36 h 42"/>
                          <a:gd name="T20" fmla="*/ 4 w 44"/>
                          <a:gd name="T21" fmla="*/ 39 h 42"/>
                          <a:gd name="T22" fmla="*/ 7 w 44"/>
                          <a:gd name="T23" fmla="*/ 40 h 42"/>
                          <a:gd name="T24" fmla="*/ 11 w 44"/>
                          <a:gd name="T25" fmla="*/ 41 h 42"/>
                          <a:gd name="T26" fmla="*/ 15 w 44"/>
                          <a:gd name="T27" fmla="*/ 41 h 42"/>
                          <a:gd name="T28" fmla="*/ 18 w 44"/>
                          <a:gd name="T29" fmla="*/ 41 h 42"/>
                          <a:gd name="T30" fmla="*/ 21 w 44"/>
                          <a:gd name="T31" fmla="*/ 41 h 42"/>
                          <a:gd name="T32" fmla="*/ 23 w 44"/>
                          <a:gd name="T33" fmla="*/ 40 h 42"/>
                          <a:gd name="T34" fmla="*/ 26 w 44"/>
                          <a:gd name="T35" fmla="*/ 40 h 42"/>
                          <a:gd name="T36" fmla="*/ 29 w 44"/>
                          <a:gd name="T37" fmla="*/ 39 h 42"/>
                          <a:gd name="T38" fmla="*/ 33 w 44"/>
                          <a:gd name="T39" fmla="*/ 36 h 42"/>
                          <a:gd name="T40" fmla="*/ 35 w 44"/>
                          <a:gd name="T41" fmla="*/ 33 h 42"/>
                          <a:gd name="T42" fmla="*/ 38 w 44"/>
                          <a:gd name="T43" fmla="*/ 29 h 42"/>
                          <a:gd name="T44" fmla="*/ 40 w 44"/>
                          <a:gd name="T45" fmla="*/ 26 h 42"/>
                          <a:gd name="T46" fmla="*/ 42 w 44"/>
                          <a:gd name="T47" fmla="*/ 22 h 42"/>
                          <a:gd name="T48" fmla="*/ 43 w 44"/>
                          <a:gd name="T49" fmla="*/ 16 h 42"/>
                          <a:gd name="T50" fmla="*/ 43 w 44"/>
                          <a:gd name="T51" fmla="*/ 13 h 42"/>
                          <a:gd name="T52" fmla="*/ 42 w 44"/>
                          <a:gd name="T53" fmla="*/ 10 h 42"/>
                          <a:gd name="T54" fmla="*/ 40 w 44"/>
                          <a:gd name="T55" fmla="*/ 7 h 42"/>
                          <a:gd name="T56" fmla="*/ 39 w 44"/>
                          <a:gd name="T57" fmla="*/ 5 h 42"/>
                          <a:gd name="T58" fmla="*/ 36 w 44"/>
                          <a:gd name="T59" fmla="*/ 4 h 42"/>
                          <a:gd name="T60" fmla="*/ 34 w 44"/>
                          <a:gd name="T61" fmla="*/ 2 h 42"/>
                          <a:gd name="T62" fmla="*/ 30 w 44"/>
                          <a:gd name="T63" fmla="*/ 1 h 42"/>
                          <a:gd name="T64" fmla="*/ 29 w 44"/>
                          <a:gd name="T65" fmla="*/ 0 h 42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42"/>
                          <a:gd name="T101" fmla="*/ 44 w 44"/>
                          <a:gd name="T102" fmla="*/ 42 h 42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42">
                            <a:moveTo>
                              <a:pt x="29" y="0"/>
                            </a:moveTo>
                            <a:lnTo>
                              <a:pt x="25" y="2"/>
                            </a:lnTo>
                            <a:lnTo>
                              <a:pt x="22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3" y="5"/>
                            </a:lnTo>
                            <a:lnTo>
                              <a:pt x="11" y="7"/>
                            </a:lnTo>
                            <a:lnTo>
                              <a:pt x="9" y="8"/>
                            </a:lnTo>
                            <a:lnTo>
                              <a:pt x="7" y="9"/>
                            </a:lnTo>
                            <a:lnTo>
                              <a:pt x="5" y="12"/>
                            </a:lnTo>
                            <a:lnTo>
                              <a:pt x="4" y="13"/>
                            </a:lnTo>
                            <a:lnTo>
                              <a:pt x="2" y="16"/>
                            </a:lnTo>
                            <a:lnTo>
                              <a:pt x="2" y="18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1"/>
                            </a:lnTo>
                            <a:lnTo>
                              <a:pt x="0" y="34"/>
                            </a:lnTo>
                            <a:lnTo>
                              <a:pt x="1" y="36"/>
                            </a:lnTo>
                            <a:lnTo>
                              <a:pt x="3" y="37"/>
                            </a:lnTo>
                            <a:lnTo>
                              <a:pt x="4" y="39"/>
                            </a:lnTo>
                            <a:lnTo>
                              <a:pt x="5" y="39"/>
                            </a:lnTo>
                            <a:lnTo>
                              <a:pt x="7" y="40"/>
                            </a:lnTo>
                            <a:lnTo>
                              <a:pt x="9" y="40"/>
                            </a:lnTo>
                            <a:lnTo>
                              <a:pt x="11" y="41"/>
                            </a:lnTo>
                            <a:lnTo>
                              <a:pt x="13" y="41"/>
                            </a:lnTo>
                            <a:lnTo>
                              <a:pt x="15" y="41"/>
                            </a:lnTo>
                            <a:lnTo>
                              <a:pt x="16" y="41"/>
                            </a:lnTo>
                            <a:lnTo>
                              <a:pt x="18" y="41"/>
                            </a:lnTo>
                            <a:lnTo>
                              <a:pt x="19" y="41"/>
                            </a:lnTo>
                            <a:lnTo>
                              <a:pt x="21" y="41"/>
                            </a:lnTo>
                            <a:lnTo>
                              <a:pt x="23" y="40"/>
                            </a:lnTo>
                            <a:lnTo>
                              <a:pt x="24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29" y="39"/>
                            </a:lnTo>
                            <a:lnTo>
                              <a:pt x="31" y="37"/>
                            </a:lnTo>
                            <a:lnTo>
                              <a:pt x="33" y="36"/>
                            </a:lnTo>
                            <a:lnTo>
                              <a:pt x="35" y="34"/>
                            </a:lnTo>
                            <a:lnTo>
                              <a:pt x="35" y="33"/>
                            </a:lnTo>
                            <a:lnTo>
                              <a:pt x="37" y="31"/>
                            </a:lnTo>
                            <a:lnTo>
                              <a:pt x="38" y="29"/>
                            </a:lnTo>
                            <a:lnTo>
                              <a:pt x="40" y="28"/>
                            </a:lnTo>
                            <a:lnTo>
                              <a:pt x="40" y="26"/>
                            </a:lnTo>
                            <a:lnTo>
                              <a:pt x="42" y="24"/>
                            </a:lnTo>
                            <a:lnTo>
                              <a:pt x="42" y="22"/>
                            </a:lnTo>
                            <a:lnTo>
                              <a:pt x="43" y="18"/>
                            </a:lnTo>
                            <a:lnTo>
                              <a:pt x="43" y="16"/>
                            </a:lnTo>
                            <a:lnTo>
                              <a:pt x="43" y="15"/>
                            </a:lnTo>
                            <a:lnTo>
                              <a:pt x="43" y="13"/>
                            </a:lnTo>
                            <a:lnTo>
                              <a:pt x="43" y="11"/>
                            </a:lnTo>
                            <a:lnTo>
                              <a:pt x="42" y="10"/>
                            </a:lnTo>
                            <a:lnTo>
                              <a:pt x="42" y="9"/>
                            </a:lnTo>
                            <a:lnTo>
                              <a:pt x="40" y="7"/>
                            </a:lnTo>
                            <a:lnTo>
                              <a:pt x="40" y="5"/>
                            </a:lnTo>
                            <a:lnTo>
                              <a:pt x="39" y="5"/>
                            </a:lnTo>
                            <a:lnTo>
                              <a:pt x="38" y="4"/>
                            </a:lnTo>
                            <a:lnTo>
                              <a:pt x="36" y="4"/>
                            </a:lnTo>
                            <a:lnTo>
                              <a:pt x="35" y="2"/>
                            </a:lnTo>
                            <a:lnTo>
                              <a:pt x="34" y="2"/>
                            </a:lnTo>
                            <a:lnTo>
                              <a:pt x="32" y="1"/>
                            </a:lnTo>
                            <a:lnTo>
                              <a:pt x="30" y="1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9" name="Freeform 3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8" y="3187"/>
                        <a:ext cx="21" cy="18"/>
                      </a:xfrm>
                      <a:custGeom>
                        <a:avLst/>
                        <a:gdLst>
                          <a:gd name="T0" fmla="*/ 11 w 21"/>
                          <a:gd name="T1" fmla="*/ 1 h 18"/>
                          <a:gd name="T2" fmla="*/ 8 w 21"/>
                          <a:gd name="T3" fmla="*/ 1 h 18"/>
                          <a:gd name="T4" fmla="*/ 5 w 21"/>
                          <a:gd name="T5" fmla="*/ 3 h 18"/>
                          <a:gd name="T6" fmla="*/ 3 w 21"/>
                          <a:gd name="T7" fmla="*/ 3 h 18"/>
                          <a:gd name="T8" fmla="*/ 1 w 21"/>
                          <a:gd name="T9" fmla="*/ 5 h 18"/>
                          <a:gd name="T10" fmla="*/ 0 w 21"/>
                          <a:gd name="T11" fmla="*/ 8 h 18"/>
                          <a:gd name="T12" fmla="*/ 0 w 21"/>
                          <a:gd name="T13" fmla="*/ 10 h 18"/>
                          <a:gd name="T14" fmla="*/ 0 w 21"/>
                          <a:gd name="T15" fmla="*/ 11 h 18"/>
                          <a:gd name="T16" fmla="*/ 0 w 21"/>
                          <a:gd name="T17" fmla="*/ 13 h 18"/>
                          <a:gd name="T18" fmla="*/ 0 w 21"/>
                          <a:gd name="T19" fmla="*/ 15 h 18"/>
                          <a:gd name="T20" fmla="*/ 0 w 21"/>
                          <a:gd name="T21" fmla="*/ 16 h 18"/>
                          <a:gd name="T22" fmla="*/ 2 w 21"/>
                          <a:gd name="T23" fmla="*/ 16 h 18"/>
                          <a:gd name="T24" fmla="*/ 4 w 21"/>
                          <a:gd name="T25" fmla="*/ 17 h 18"/>
                          <a:gd name="T26" fmla="*/ 5 w 21"/>
                          <a:gd name="T27" fmla="*/ 17 h 18"/>
                          <a:gd name="T28" fmla="*/ 7 w 21"/>
                          <a:gd name="T29" fmla="*/ 17 h 18"/>
                          <a:gd name="T30" fmla="*/ 8 w 21"/>
                          <a:gd name="T31" fmla="*/ 17 h 18"/>
                          <a:gd name="T32" fmla="*/ 10 w 21"/>
                          <a:gd name="T33" fmla="*/ 16 h 18"/>
                          <a:gd name="T34" fmla="*/ 11 w 21"/>
                          <a:gd name="T35" fmla="*/ 16 h 18"/>
                          <a:gd name="T36" fmla="*/ 12 w 21"/>
                          <a:gd name="T37" fmla="*/ 16 h 18"/>
                          <a:gd name="T38" fmla="*/ 14 w 21"/>
                          <a:gd name="T39" fmla="*/ 16 h 18"/>
                          <a:gd name="T40" fmla="*/ 16 w 21"/>
                          <a:gd name="T41" fmla="*/ 14 h 18"/>
                          <a:gd name="T42" fmla="*/ 16 w 21"/>
                          <a:gd name="T43" fmla="*/ 13 h 18"/>
                          <a:gd name="T44" fmla="*/ 18 w 21"/>
                          <a:gd name="T45" fmla="*/ 11 h 18"/>
                          <a:gd name="T46" fmla="*/ 18 w 21"/>
                          <a:gd name="T47" fmla="*/ 9 h 18"/>
                          <a:gd name="T48" fmla="*/ 19 w 21"/>
                          <a:gd name="T49" fmla="*/ 7 h 18"/>
                          <a:gd name="T50" fmla="*/ 19 w 21"/>
                          <a:gd name="T51" fmla="*/ 7 h 18"/>
                          <a:gd name="T52" fmla="*/ 18 w 21"/>
                          <a:gd name="T53" fmla="*/ 5 h 18"/>
                          <a:gd name="T54" fmla="*/ 18 w 21"/>
                          <a:gd name="T55" fmla="*/ 3 h 18"/>
                          <a:gd name="T56" fmla="*/ 16 w 21"/>
                          <a:gd name="T57" fmla="*/ 2 h 18"/>
                          <a:gd name="T58" fmla="*/ 15 w 21"/>
                          <a:gd name="T59" fmla="*/ 2 h 18"/>
                          <a:gd name="T60" fmla="*/ 13 w 21"/>
                          <a:gd name="T61" fmla="*/ 1 h 18"/>
                          <a:gd name="T62" fmla="*/ 13 w 21"/>
                          <a:gd name="T63" fmla="*/ 1 h 18"/>
                          <a:gd name="T64" fmla="*/ 13 w 21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1"/>
                          <a:gd name="T100" fmla="*/ 0 h 18"/>
                          <a:gd name="T101" fmla="*/ 21 w 21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1" h="18">
                            <a:moveTo>
                              <a:pt x="13" y="0"/>
                            </a:moveTo>
                            <a:lnTo>
                              <a:pt x="11" y="1"/>
                            </a:lnTo>
                            <a:lnTo>
                              <a:pt x="9" y="1"/>
                            </a:lnTo>
                            <a:lnTo>
                              <a:pt x="8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3" y="3"/>
                            </a:lnTo>
                            <a:lnTo>
                              <a:pt x="1" y="5"/>
                            </a:lnTo>
                            <a:lnTo>
                              <a:pt x="1" y="6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0" y="1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2" y="16"/>
                            </a:lnTo>
                            <a:lnTo>
                              <a:pt x="4" y="16"/>
                            </a:lnTo>
                            <a:lnTo>
                              <a:pt x="4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8" y="17"/>
                            </a:lnTo>
                            <a:lnTo>
                              <a:pt x="10" y="16"/>
                            </a:lnTo>
                            <a:lnTo>
                              <a:pt x="11" y="16"/>
                            </a:lnTo>
                            <a:lnTo>
                              <a:pt x="12" y="16"/>
                            </a:lnTo>
                            <a:lnTo>
                              <a:pt x="14" y="16"/>
                            </a:lnTo>
                            <a:lnTo>
                              <a:pt x="16" y="14"/>
                            </a:lnTo>
                            <a:lnTo>
                              <a:pt x="16" y="13"/>
                            </a:lnTo>
                            <a:lnTo>
                              <a:pt x="18" y="11"/>
                            </a:lnTo>
                            <a:lnTo>
                              <a:pt x="18" y="10"/>
                            </a:lnTo>
                            <a:lnTo>
                              <a:pt x="18" y="9"/>
                            </a:lnTo>
                            <a:lnTo>
                              <a:pt x="20" y="7"/>
                            </a:lnTo>
                            <a:lnTo>
                              <a:pt x="19" y="7"/>
                            </a:lnTo>
                            <a:lnTo>
                              <a:pt x="19" y="5"/>
                            </a:lnTo>
                            <a:lnTo>
                              <a:pt x="18" y="5"/>
                            </a:lnTo>
                            <a:lnTo>
                              <a:pt x="18" y="3"/>
                            </a:lnTo>
                            <a:lnTo>
                              <a:pt x="18" y="2"/>
                            </a:lnTo>
                            <a:lnTo>
                              <a:pt x="16" y="2"/>
                            </a:lnTo>
                            <a:lnTo>
                              <a:pt x="15" y="2"/>
                            </a:lnTo>
                            <a:lnTo>
                              <a:pt x="15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0" name="Freeform 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9" y="3178"/>
                        <a:ext cx="85" cy="84"/>
                      </a:xfrm>
                      <a:custGeom>
                        <a:avLst/>
                        <a:gdLst>
                          <a:gd name="T0" fmla="*/ 81 w 85"/>
                          <a:gd name="T1" fmla="*/ 23 h 84"/>
                          <a:gd name="T2" fmla="*/ 83 w 85"/>
                          <a:gd name="T3" fmla="*/ 28 h 84"/>
                          <a:gd name="T4" fmla="*/ 84 w 85"/>
                          <a:gd name="T5" fmla="*/ 29 h 84"/>
                          <a:gd name="T6" fmla="*/ 83 w 85"/>
                          <a:gd name="T7" fmla="*/ 33 h 84"/>
                          <a:gd name="T8" fmla="*/ 83 w 85"/>
                          <a:gd name="T9" fmla="*/ 36 h 84"/>
                          <a:gd name="T10" fmla="*/ 81 w 85"/>
                          <a:gd name="T11" fmla="*/ 41 h 84"/>
                          <a:gd name="T12" fmla="*/ 81 w 85"/>
                          <a:gd name="T13" fmla="*/ 46 h 84"/>
                          <a:gd name="T14" fmla="*/ 80 w 85"/>
                          <a:gd name="T15" fmla="*/ 52 h 84"/>
                          <a:gd name="T16" fmla="*/ 78 w 85"/>
                          <a:gd name="T17" fmla="*/ 57 h 84"/>
                          <a:gd name="T18" fmla="*/ 74 w 85"/>
                          <a:gd name="T19" fmla="*/ 63 h 84"/>
                          <a:gd name="T20" fmla="*/ 70 w 85"/>
                          <a:gd name="T21" fmla="*/ 68 h 84"/>
                          <a:gd name="T22" fmla="*/ 64 w 85"/>
                          <a:gd name="T23" fmla="*/ 74 h 84"/>
                          <a:gd name="T24" fmla="*/ 58 w 85"/>
                          <a:gd name="T25" fmla="*/ 77 h 84"/>
                          <a:gd name="T26" fmla="*/ 51 w 85"/>
                          <a:gd name="T27" fmla="*/ 81 h 84"/>
                          <a:gd name="T28" fmla="*/ 43 w 85"/>
                          <a:gd name="T29" fmla="*/ 82 h 84"/>
                          <a:gd name="T30" fmla="*/ 33 w 85"/>
                          <a:gd name="T31" fmla="*/ 83 h 84"/>
                          <a:gd name="T32" fmla="*/ 22 w 85"/>
                          <a:gd name="T33" fmla="*/ 81 h 84"/>
                          <a:gd name="T34" fmla="*/ 14 w 85"/>
                          <a:gd name="T35" fmla="*/ 77 h 84"/>
                          <a:gd name="T36" fmla="*/ 8 w 85"/>
                          <a:gd name="T37" fmla="*/ 72 h 84"/>
                          <a:gd name="T38" fmla="*/ 2 w 85"/>
                          <a:gd name="T39" fmla="*/ 67 h 84"/>
                          <a:gd name="T40" fmla="*/ 0 w 85"/>
                          <a:gd name="T41" fmla="*/ 63 h 84"/>
                          <a:gd name="T42" fmla="*/ 0 w 85"/>
                          <a:gd name="T43" fmla="*/ 63 h 84"/>
                          <a:gd name="T44" fmla="*/ 3 w 85"/>
                          <a:gd name="T45" fmla="*/ 64 h 84"/>
                          <a:gd name="T46" fmla="*/ 8 w 85"/>
                          <a:gd name="T47" fmla="*/ 67 h 84"/>
                          <a:gd name="T48" fmla="*/ 17 w 85"/>
                          <a:gd name="T49" fmla="*/ 69 h 84"/>
                          <a:gd name="T50" fmla="*/ 24 w 85"/>
                          <a:gd name="T51" fmla="*/ 70 h 84"/>
                          <a:gd name="T52" fmla="*/ 35 w 85"/>
                          <a:gd name="T53" fmla="*/ 68 h 84"/>
                          <a:gd name="T54" fmla="*/ 41 w 85"/>
                          <a:gd name="T55" fmla="*/ 68 h 84"/>
                          <a:gd name="T56" fmla="*/ 47 w 85"/>
                          <a:gd name="T57" fmla="*/ 65 h 84"/>
                          <a:gd name="T58" fmla="*/ 51 w 85"/>
                          <a:gd name="T59" fmla="*/ 63 h 84"/>
                          <a:gd name="T60" fmla="*/ 56 w 85"/>
                          <a:gd name="T61" fmla="*/ 59 h 84"/>
                          <a:gd name="T62" fmla="*/ 60 w 85"/>
                          <a:gd name="T63" fmla="*/ 56 h 84"/>
                          <a:gd name="T64" fmla="*/ 64 w 85"/>
                          <a:gd name="T65" fmla="*/ 52 h 84"/>
                          <a:gd name="T66" fmla="*/ 65 w 85"/>
                          <a:gd name="T67" fmla="*/ 48 h 84"/>
                          <a:gd name="T68" fmla="*/ 70 w 85"/>
                          <a:gd name="T69" fmla="*/ 43 h 84"/>
                          <a:gd name="T70" fmla="*/ 70 w 85"/>
                          <a:gd name="T71" fmla="*/ 38 h 84"/>
                          <a:gd name="T72" fmla="*/ 72 w 85"/>
                          <a:gd name="T73" fmla="*/ 32 h 84"/>
                          <a:gd name="T74" fmla="*/ 72 w 85"/>
                          <a:gd name="T75" fmla="*/ 27 h 84"/>
                          <a:gd name="T76" fmla="*/ 71 w 85"/>
                          <a:gd name="T77" fmla="*/ 22 h 84"/>
                          <a:gd name="T78" fmla="*/ 69 w 85"/>
                          <a:gd name="T79" fmla="*/ 16 h 84"/>
                          <a:gd name="T80" fmla="*/ 67 w 85"/>
                          <a:gd name="T81" fmla="*/ 9 h 84"/>
                          <a:gd name="T82" fmla="*/ 65 w 85"/>
                          <a:gd name="T83" fmla="*/ 4 h 84"/>
                          <a:gd name="T84" fmla="*/ 65 w 85"/>
                          <a:gd name="T85" fmla="*/ 0 h 84"/>
                          <a:gd name="T86" fmla="*/ 65 w 85"/>
                          <a:gd name="T87" fmla="*/ 2 h 84"/>
                          <a:gd name="T88" fmla="*/ 69 w 85"/>
                          <a:gd name="T89" fmla="*/ 4 h 84"/>
                          <a:gd name="T90" fmla="*/ 72 w 85"/>
                          <a:gd name="T91" fmla="*/ 8 h 84"/>
                          <a:gd name="T92" fmla="*/ 77 w 85"/>
                          <a:gd name="T93" fmla="*/ 12 h 84"/>
                          <a:gd name="T94" fmla="*/ 79 w 85"/>
                          <a:gd name="T95" fmla="*/ 18 h 84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5"/>
                          <a:gd name="T145" fmla="*/ 0 h 84"/>
                          <a:gd name="T146" fmla="*/ 85 w 85"/>
                          <a:gd name="T147" fmla="*/ 84 h 84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5" h="84">
                            <a:moveTo>
                              <a:pt x="81" y="19"/>
                            </a:moveTo>
                            <a:lnTo>
                              <a:pt x="81" y="21"/>
                            </a:lnTo>
                            <a:lnTo>
                              <a:pt x="81" y="23"/>
                            </a:lnTo>
                            <a:lnTo>
                              <a:pt x="81" y="25"/>
                            </a:lnTo>
                            <a:lnTo>
                              <a:pt x="83" y="26"/>
                            </a:lnTo>
                            <a:lnTo>
                              <a:pt x="83" y="28"/>
                            </a:lnTo>
                            <a:lnTo>
                              <a:pt x="83" y="29"/>
                            </a:lnTo>
                            <a:lnTo>
                              <a:pt x="84" y="29"/>
                            </a:lnTo>
                            <a:lnTo>
                              <a:pt x="83" y="31"/>
                            </a:lnTo>
                            <a:lnTo>
                              <a:pt x="83" y="32"/>
                            </a:lnTo>
                            <a:lnTo>
                              <a:pt x="83" y="33"/>
                            </a:lnTo>
                            <a:lnTo>
                              <a:pt x="83" y="35"/>
                            </a:lnTo>
                            <a:lnTo>
                              <a:pt x="83" y="36"/>
                            </a:lnTo>
                            <a:lnTo>
                              <a:pt x="83" y="38"/>
                            </a:lnTo>
                            <a:lnTo>
                              <a:pt x="83" y="39"/>
                            </a:lnTo>
                            <a:lnTo>
                              <a:pt x="81" y="41"/>
                            </a:lnTo>
                            <a:lnTo>
                              <a:pt x="81" y="43"/>
                            </a:lnTo>
                            <a:lnTo>
                              <a:pt x="81" y="44"/>
                            </a:lnTo>
                            <a:lnTo>
                              <a:pt x="81" y="46"/>
                            </a:lnTo>
                            <a:lnTo>
                              <a:pt x="80" y="48"/>
                            </a:lnTo>
                            <a:lnTo>
                              <a:pt x="80" y="50"/>
                            </a:lnTo>
                            <a:lnTo>
                              <a:pt x="80" y="52"/>
                            </a:lnTo>
                            <a:lnTo>
                              <a:pt x="78" y="55"/>
                            </a:lnTo>
                            <a:lnTo>
                              <a:pt x="78" y="57"/>
                            </a:lnTo>
                            <a:lnTo>
                              <a:pt x="76" y="59"/>
                            </a:lnTo>
                            <a:lnTo>
                              <a:pt x="76" y="60"/>
                            </a:lnTo>
                            <a:lnTo>
                              <a:pt x="74" y="63"/>
                            </a:lnTo>
                            <a:lnTo>
                              <a:pt x="72" y="65"/>
                            </a:lnTo>
                            <a:lnTo>
                              <a:pt x="71" y="67"/>
                            </a:lnTo>
                            <a:lnTo>
                              <a:pt x="70" y="68"/>
                            </a:lnTo>
                            <a:lnTo>
                              <a:pt x="68" y="70"/>
                            </a:lnTo>
                            <a:lnTo>
                              <a:pt x="66" y="72"/>
                            </a:lnTo>
                            <a:lnTo>
                              <a:pt x="64" y="74"/>
                            </a:lnTo>
                            <a:lnTo>
                              <a:pt x="63" y="74"/>
                            </a:lnTo>
                            <a:lnTo>
                              <a:pt x="60" y="76"/>
                            </a:lnTo>
                            <a:lnTo>
                              <a:pt x="58" y="77"/>
                            </a:lnTo>
                            <a:lnTo>
                              <a:pt x="56" y="79"/>
                            </a:lnTo>
                            <a:lnTo>
                              <a:pt x="55" y="79"/>
                            </a:lnTo>
                            <a:lnTo>
                              <a:pt x="51" y="81"/>
                            </a:lnTo>
                            <a:lnTo>
                              <a:pt x="49" y="81"/>
                            </a:lnTo>
                            <a:lnTo>
                              <a:pt x="45" y="82"/>
                            </a:lnTo>
                            <a:lnTo>
                              <a:pt x="43" y="82"/>
                            </a:lnTo>
                            <a:lnTo>
                              <a:pt x="40" y="83"/>
                            </a:lnTo>
                            <a:lnTo>
                              <a:pt x="36" y="83"/>
                            </a:lnTo>
                            <a:lnTo>
                              <a:pt x="33" y="83"/>
                            </a:lnTo>
                            <a:lnTo>
                              <a:pt x="30" y="82"/>
                            </a:lnTo>
                            <a:lnTo>
                              <a:pt x="26" y="82"/>
                            </a:lnTo>
                            <a:lnTo>
                              <a:pt x="22" y="81"/>
                            </a:lnTo>
                            <a:lnTo>
                              <a:pt x="19" y="81"/>
                            </a:lnTo>
                            <a:lnTo>
                              <a:pt x="17" y="79"/>
                            </a:lnTo>
                            <a:lnTo>
                              <a:pt x="14" y="77"/>
                            </a:lnTo>
                            <a:lnTo>
                              <a:pt x="12" y="75"/>
                            </a:lnTo>
                            <a:lnTo>
                              <a:pt x="10" y="74"/>
                            </a:lnTo>
                            <a:lnTo>
                              <a:pt x="8" y="72"/>
                            </a:lnTo>
                            <a:lnTo>
                              <a:pt x="6" y="71"/>
                            </a:lnTo>
                            <a:lnTo>
                              <a:pt x="4" y="69"/>
                            </a:lnTo>
                            <a:lnTo>
                              <a:pt x="2" y="67"/>
                            </a:lnTo>
                            <a:lnTo>
                              <a:pt x="2" y="65"/>
                            </a:lnTo>
                            <a:lnTo>
                              <a:pt x="0" y="65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1"/>
                            </a:lnTo>
                            <a:lnTo>
                              <a:pt x="0" y="63"/>
                            </a:lnTo>
                            <a:lnTo>
                              <a:pt x="1" y="63"/>
                            </a:lnTo>
                            <a:lnTo>
                              <a:pt x="1" y="64"/>
                            </a:lnTo>
                            <a:lnTo>
                              <a:pt x="3" y="64"/>
                            </a:lnTo>
                            <a:lnTo>
                              <a:pt x="4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1" y="67"/>
                            </a:lnTo>
                            <a:lnTo>
                              <a:pt x="13" y="69"/>
                            </a:lnTo>
                            <a:lnTo>
                              <a:pt x="17" y="69"/>
                            </a:lnTo>
                            <a:lnTo>
                              <a:pt x="19" y="70"/>
                            </a:lnTo>
                            <a:lnTo>
                              <a:pt x="22" y="70"/>
                            </a:lnTo>
                            <a:lnTo>
                              <a:pt x="24" y="70"/>
                            </a:lnTo>
                            <a:lnTo>
                              <a:pt x="28" y="70"/>
                            </a:lnTo>
                            <a:lnTo>
                              <a:pt x="32" y="70"/>
                            </a:lnTo>
                            <a:lnTo>
                              <a:pt x="35" y="68"/>
                            </a:lnTo>
                            <a:lnTo>
                              <a:pt x="37" y="68"/>
                            </a:lnTo>
                            <a:lnTo>
                              <a:pt x="39" y="68"/>
                            </a:lnTo>
                            <a:lnTo>
                              <a:pt x="41" y="68"/>
                            </a:lnTo>
                            <a:lnTo>
                              <a:pt x="44" y="67"/>
                            </a:lnTo>
                            <a:lnTo>
                              <a:pt x="45" y="67"/>
                            </a:lnTo>
                            <a:lnTo>
                              <a:pt x="47" y="65"/>
                            </a:lnTo>
                            <a:lnTo>
                              <a:pt x="49" y="65"/>
                            </a:lnTo>
                            <a:lnTo>
                              <a:pt x="51" y="63"/>
                            </a:lnTo>
                            <a:lnTo>
                              <a:pt x="52" y="61"/>
                            </a:lnTo>
                            <a:lnTo>
                              <a:pt x="54" y="61"/>
                            </a:lnTo>
                            <a:lnTo>
                              <a:pt x="56" y="59"/>
                            </a:lnTo>
                            <a:lnTo>
                              <a:pt x="58" y="58"/>
                            </a:lnTo>
                            <a:lnTo>
                              <a:pt x="60" y="56"/>
                            </a:lnTo>
                            <a:lnTo>
                              <a:pt x="62" y="54"/>
                            </a:lnTo>
                            <a:lnTo>
                              <a:pt x="64" y="52"/>
                            </a:lnTo>
                            <a:lnTo>
                              <a:pt x="64" y="51"/>
                            </a:lnTo>
                            <a:lnTo>
                              <a:pt x="65" y="49"/>
                            </a:lnTo>
                            <a:lnTo>
                              <a:pt x="65" y="48"/>
                            </a:lnTo>
                            <a:lnTo>
                              <a:pt x="67" y="46"/>
                            </a:lnTo>
                            <a:lnTo>
                              <a:pt x="68" y="44"/>
                            </a:lnTo>
                            <a:lnTo>
                              <a:pt x="70" y="43"/>
                            </a:lnTo>
                            <a:lnTo>
                              <a:pt x="70" y="41"/>
                            </a:lnTo>
                            <a:lnTo>
                              <a:pt x="70" y="39"/>
                            </a:lnTo>
                            <a:lnTo>
                              <a:pt x="70" y="38"/>
                            </a:lnTo>
                            <a:lnTo>
                              <a:pt x="72" y="36"/>
                            </a:lnTo>
                            <a:lnTo>
                              <a:pt x="72" y="34"/>
                            </a:lnTo>
                            <a:lnTo>
                              <a:pt x="72" y="32"/>
                            </a:lnTo>
                            <a:lnTo>
                              <a:pt x="72" y="30"/>
                            </a:lnTo>
                            <a:lnTo>
                              <a:pt x="73" y="27"/>
                            </a:lnTo>
                            <a:lnTo>
                              <a:pt x="72" y="27"/>
                            </a:lnTo>
                            <a:lnTo>
                              <a:pt x="72" y="25"/>
                            </a:lnTo>
                            <a:lnTo>
                              <a:pt x="71" y="24"/>
                            </a:lnTo>
                            <a:lnTo>
                              <a:pt x="71" y="22"/>
                            </a:lnTo>
                            <a:lnTo>
                              <a:pt x="70" y="20"/>
                            </a:lnTo>
                            <a:lnTo>
                              <a:pt x="70" y="18"/>
                            </a:lnTo>
                            <a:lnTo>
                              <a:pt x="69" y="16"/>
                            </a:lnTo>
                            <a:lnTo>
                              <a:pt x="69" y="12"/>
                            </a:lnTo>
                            <a:lnTo>
                              <a:pt x="67" y="11"/>
                            </a:lnTo>
                            <a:lnTo>
                              <a:pt x="67" y="9"/>
                            </a:lnTo>
                            <a:lnTo>
                              <a:pt x="66" y="7"/>
                            </a:lnTo>
                            <a:lnTo>
                              <a:pt x="66" y="4"/>
                            </a:lnTo>
                            <a:lnTo>
                              <a:pt x="65" y="4"/>
                            </a:lnTo>
                            <a:lnTo>
                              <a:pt x="65" y="2"/>
                            </a:lnTo>
                            <a:lnTo>
                              <a:pt x="65" y="1"/>
                            </a:lnTo>
                            <a:lnTo>
                              <a:pt x="65" y="0"/>
                            </a:lnTo>
                            <a:lnTo>
                              <a:pt x="65" y="1"/>
                            </a:lnTo>
                            <a:lnTo>
                              <a:pt x="65" y="2"/>
                            </a:lnTo>
                            <a:lnTo>
                              <a:pt x="67" y="2"/>
                            </a:lnTo>
                            <a:lnTo>
                              <a:pt x="67" y="4"/>
                            </a:lnTo>
                            <a:lnTo>
                              <a:pt x="69" y="4"/>
                            </a:lnTo>
                            <a:lnTo>
                              <a:pt x="70" y="6"/>
                            </a:lnTo>
                            <a:lnTo>
                              <a:pt x="72" y="6"/>
                            </a:lnTo>
                            <a:lnTo>
                              <a:pt x="72" y="8"/>
                            </a:lnTo>
                            <a:lnTo>
                              <a:pt x="74" y="9"/>
                            </a:lnTo>
                            <a:lnTo>
                              <a:pt x="75" y="11"/>
                            </a:lnTo>
                            <a:lnTo>
                              <a:pt x="77" y="12"/>
                            </a:lnTo>
                            <a:lnTo>
                              <a:pt x="77" y="14"/>
                            </a:lnTo>
                            <a:lnTo>
                              <a:pt x="78" y="16"/>
                            </a:lnTo>
                            <a:lnTo>
                              <a:pt x="79" y="18"/>
                            </a:lnTo>
                            <a:lnTo>
                              <a:pt x="81" y="19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1" name="Freeform 3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1" y="3183"/>
                        <a:ext cx="31" cy="25"/>
                      </a:xfrm>
                      <a:custGeom>
                        <a:avLst/>
                        <a:gdLst>
                          <a:gd name="T0" fmla="*/ 17 w 31"/>
                          <a:gd name="T1" fmla="*/ 12 h 25"/>
                          <a:gd name="T2" fmla="*/ 17 w 31"/>
                          <a:gd name="T3" fmla="*/ 12 h 25"/>
                          <a:gd name="T4" fmla="*/ 30 w 31"/>
                          <a:gd name="T5" fmla="*/ 6 h 25"/>
                          <a:gd name="T6" fmla="*/ 16 w 31"/>
                          <a:gd name="T7" fmla="*/ 9 h 25"/>
                          <a:gd name="T8" fmla="*/ 11 w 31"/>
                          <a:gd name="T9" fmla="*/ 0 h 25"/>
                          <a:gd name="T10" fmla="*/ 14 w 31"/>
                          <a:gd name="T11" fmla="*/ 9 h 25"/>
                          <a:gd name="T12" fmla="*/ 0 w 31"/>
                          <a:gd name="T13" fmla="*/ 15 h 25"/>
                          <a:gd name="T14" fmla="*/ 14 w 31"/>
                          <a:gd name="T15" fmla="*/ 12 h 25"/>
                          <a:gd name="T16" fmla="*/ 19 w 31"/>
                          <a:gd name="T17" fmla="*/ 24 h 25"/>
                          <a:gd name="T18" fmla="*/ 17 w 31"/>
                          <a:gd name="T19" fmla="*/ 12 h 25"/>
                          <a:gd name="T20" fmla="*/ 17 w 31"/>
                          <a:gd name="T21" fmla="*/ 12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5"/>
                          <a:gd name="T35" fmla="*/ 31 w 31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5">
                            <a:moveTo>
                              <a:pt x="17" y="12"/>
                            </a:moveTo>
                            <a:lnTo>
                              <a:pt x="17" y="12"/>
                            </a:lnTo>
                            <a:lnTo>
                              <a:pt x="30" y="6"/>
                            </a:lnTo>
                            <a:lnTo>
                              <a:pt x="16" y="9"/>
                            </a:lnTo>
                            <a:lnTo>
                              <a:pt x="11" y="0"/>
                            </a:lnTo>
                            <a:lnTo>
                              <a:pt x="14" y="9"/>
                            </a:lnTo>
                            <a:lnTo>
                              <a:pt x="0" y="15"/>
                            </a:lnTo>
                            <a:lnTo>
                              <a:pt x="14" y="12"/>
                            </a:lnTo>
                            <a:lnTo>
                              <a:pt x="19" y="24"/>
                            </a:lnTo>
                            <a:lnTo>
                              <a:pt x="17" y="12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" name="Freeform 3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1" y="3178"/>
                        <a:ext cx="34" cy="35"/>
                      </a:xfrm>
                      <a:custGeom>
                        <a:avLst/>
                        <a:gdLst>
                          <a:gd name="T0" fmla="*/ 15 w 34"/>
                          <a:gd name="T1" fmla="*/ 16 h 35"/>
                          <a:gd name="T2" fmla="*/ 26 w 34"/>
                          <a:gd name="T3" fmla="*/ 0 h 35"/>
                          <a:gd name="T4" fmla="*/ 18 w 34"/>
                          <a:gd name="T5" fmla="*/ 17 h 35"/>
                          <a:gd name="T6" fmla="*/ 33 w 34"/>
                          <a:gd name="T7" fmla="*/ 27 h 35"/>
                          <a:gd name="T8" fmla="*/ 16 w 34"/>
                          <a:gd name="T9" fmla="*/ 19 h 35"/>
                          <a:gd name="T10" fmla="*/ 7 w 34"/>
                          <a:gd name="T11" fmla="*/ 34 h 35"/>
                          <a:gd name="T12" fmla="*/ 14 w 34"/>
                          <a:gd name="T13" fmla="*/ 19 h 35"/>
                          <a:gd name="T14" fmla="*/ 0 w 34"/>
                          <a:gd name="T15" fmla="*/ 9 h 35"/>
                          <a:gd name="T16" fmla="*/ 15 w 34"/>
                          <a:gd name="T17" fmla="*/ 16 h 35"/>
                          <a:gd name="T18" fmla="*/ 15 w 34"/>
                          <a:gd name="T19" fmla="*/ 16 h 3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5"/>
                          <a:gd name="T32" fmla="*/ 34 w 34"/>
                          <a:gd name="T33" fmla="*/ 35 h 35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5">
                            <a:moveTo>
                              <a:pt x="15" y="16"/>
                            </a:moveTo>
                            <a:lnTo>
                              <a:pt x="26" y="0"/>
                            </a:lnTo>
                            <a:lnTo>
                              <a:pt x="18" y="17"/>
                            </a:lnTo>
                            <a:lnTo>
                              <a:pt x="33" y="27"/>
                            </a:lnTo>
                            <a:lnTo>
                              <a:pt x="16" y="19"/>
                            </a:lnTo>
                            <a:lnTo>
                              <a:pt x="7" y="34"/>
                            </a:lnTo>
                            <a:lnTo>
                              <a:pt x="14" y="19"/>
                            </a:lnTo>
                            <a:lnTo>
                              <a:pt x="0" y="9"/>
                            </a:lnTo>
                            <a:lnTo>
                              <a:pt x="15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40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1200" y="2155"/>
                    <a:ext cx="188" cy="173"/>
                    <a:chOff x="291" y="2057"/>
                    <a:chExt cx="238" cy="213"/>
                  </a:xfrm>
                </p:grpSpPr>
                <p:grpSp>
                  <p:nvGrpSpPr>
                    <p:cNvPr id="70" name="Group 3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" y="2057"/>
                      <a:ext cx="84" cy="81"/>
                      <a:chOff x="377" y="2331"/>
                      <a:chExt cx="93" cy="92"/>
                    </a:xfrm>
                  </p:grpSpPr>
                  <p:sp>
                    <p:nvSpPr>
                      <p:cNvPr id="86" name="Oval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7" y="2331"/>
                        <a:ext cx="93" cy="92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" name="Freeform 3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" y="2334"/>
                        <a:ext cx="63" cy="60"/>
                      </a:xfrm>
                      <a:custGeom>
                        <a:avLst/>
                        <a:gdLst>
                          <a:gd name="T0" fmla="*/ 35 w 63"/>
                          <a:gd name="T1" fmla="*/ 2 h 60"/>
                          <a:gd name="T2" fmla="*/ 27 w 63"/>
                          <a:gd name="T3" fmla="*/ 4 h 60"/>
                          <a:gd name="T4" fmla="*/ 19 w 63"/>
                          <a:gd name="T5" fmla="*/ 7 h 60"/>
                          <a:gd name="T6" fmla="*/ 13 w 63"/>
                          <a:gd name="T7" fmla="*/ 11 h 60"/>
                          <a:gd name="T8" fmla="*/ 7 w 63"/>
                          <a:gd name="T9" fmla="*/ 16 h 60"/>
                          <a:gd name="T10" fmla="*/ 3 w 63"/>
                          <a:gd name="T11" fmla="*/ 23 h 60"/>
                          <a:gd name="T12" fmla="*/ 0 w 63"/>
                          <a:gd name="T13" fmla="*/ 30 h 60"/>
                          <a:gd name="T14" fmla="*/ 0 w 63"/>
                          <a:gd name="T15" fmla="*/ 37 h 60"/>
                          <a:gd name="T16" fmla="*/ 0 w 63"/>
                          <a:gd name="T17" fmla="*/ 45 h 60"/>
                          <a:gd name="T18" fmla="*/ 2 w 63"/>
                          <a:gd name="T19" fmla="*/ 51 h 60"/>
                          <a:gd name="T20" fmla="*/ 5 w 63"/>
                          <a:gd name="T21" fmla="*/ 55 h 60"/>
                          <a:gd name="T22" fmla="*/ 10 w 63"/>
                          <a:gd name="T23" fmla="*/ 58 h 60"/>
                          <a:gd name="T24" fmla="*/ 15 w 63"/>
                          <a:gd name="T25" fmla="*/ 59 h 60"/>
                          <a:gd name="T26" fmla="*/ 20 w 63"/>
                          <a:gd name="T27" fmla="*/ 59 h 60"/>
                          <a:gd name="T28" fmla="*/ 26 w 63"/>
                          <a:gd name="T29" fmla="*/ 59 h 60"/>
                          <a:gd name="T30" fmla="*/ 30 w 63"/>
                          <a:gd name="T31" fmla="*/ 59 h 60"/>
                          <a:gd name="T32" fmla="*/ 34 w 63"/>
                          <a:gd name="T33" fmla="*/ 58 h 60"/>
                          <a:gd name="T34" fmla="*/ 38 w 63"/>
                          <a:gd name="T35" fmla="*/ 58 h 60"/>
                          <a:gd name="T36" fmla="*/ 43 w 63"/>
                          <a:gd name="T37" fmla="*/ 55 h 60"/>
                          <a:gd name="T38" fmla="*/ 47 w 63"/>
                          <a:gd name="T39" fmla="*/ 51 h 60"/>
                          <a:gd name="T40" fmla="*/ 52 w 63"/>
                          <a:gd name="T41" fmla="*/ 47 h 60"/>
                          <a:gd name="T42" fmla="*/ 56 w 63"/>
                          <a:gd name="T43" fmla="*/ 44 h 60"/>
                          <a:gd name="T44" fmla="*/ 58 w 63"/>
                          <a:gd name="T45" fmla="*/ 38 h 60"/>
                          <a:gd name="T46" fmla="*/ 60 w 63"/>
                          <a:gd name="T47" fmla="*/ 31 h 60"/>
                          <a:gd name="T48" fmla="*/ 62 w 63"/>
                          <a:gd name="T49" fmla="*/ 26 h 60"/>
                          <a:gd name="T50" fmla="*/ 62 w 63"/>
                          <a:gd name="T51" fmla="*/ 20 h 60"/>
                          <a:gd name="T52" fmla="*/ 60 w 63"/>
                          <a:gd name="T53" fmla="*/ 15 h 60"/>
                          <a:gd name="T54" fmla="*/ 58 w 63"/>
                          <a:gd name="T55" fmla="*/ 10 h 60"/>
                          <a:gd name="T56" fmla="*/ 56 w 63"/>
                          <a:gd name="T57" fmla="*/ 7 h 60"/>
                          <a:gd name="T58" fmla="*/ 53 w 63"/>
                          <a:gd name="T59" fmla="*/ 4 h 60"/>
                          <a:gd name="T60" fmla="*/ 48 w 63"/>
                          <a:gd name="T61" fmla="*/ 2 h 60"/>
                          <a:gd name="T62" fmla="*/ 42 w 63"/>
                          <a:gd name="T63" fmla="*/ 1 h 60"/>
                          <a:gd name="T64" fmla="*/ 40 w 63"/>
                          <a:gd name="T65" fmla="*/ 0 h 6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3"/>
                          <a:gd name="T100" fmla="*/ 0 h 60"/>
                          <a:gd name="T101" fmla="*/ 63 w 63"/>
                          <a:gd name="T102" fmla="*/ 60 h 6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3" h="60">
                            <a:moveTo>
                              <a:pt x="40" y="0"/>
                            </a:moveTo>
                            <a:lnTo>
                              <a:pt x="35" y="2"/>
                            </a:lnTo>
                            <a:lnTo>
                              <a:pt x="31" y="2"/>
                            </a:lnTo>
                            <a:lnTo>
                              <a:pt x="27" y="4"/>
                            </a:lnTo>
                            <a:lnTo>
                              <a:pt x="23" y="4"/>
                            </a:lnTo>
                            <a:lnTo>
                              <a:pt x="19" y="7"/>
                            </a:lnTo>
                            <a:lnTo>
                              <a:pt x="16" y="8"/>
                            </a:lnTo>
                            <a:lnTo>
                              <a:pt x="13" y="11"/>
                            </a:lnTo>
                            <a:lnTo>
                              <a:pt x="11" y="13"/>
                            </a:lnTo>
                            <a:lnTo>
                              <a:pt x="7" y="16"/>
                            </a:lnTo>
                            <a:lnTo>
                              <a:pt x="5" y="19"/>
                            </a:lnTo>
                            <a:lnTo>
                              <a:pt x="3" y="23"/>
                            </a:lnTo>
                            <a:lnTo>
                              <a:pt x="2" y="25"/>
                            </a:lnTo>
                            <a:lnTo>
                              <a:pt x="0" y="30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0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2" y="51"/>
                            </a:lnTo>
                            <a:lnTo>
                              <a:pt x="3" y="53"/>
                            </a:lnTo>
                            <a:lnTo>
                              <a:pt x="5" y="55"/>
                            </a:lnTo>
                            <a:lnTo>
                              <a:pt x="8" y="56"/>
                            </a:lnTo>
                            <a:lnTo>
                              <a:pt x="10" y="58"/>
                            </a:lnTo>
                            <a:lnTo>
                              <a:pt x="13" y="58"/>
                            </a:lnTo>
                            <a:lnTo>
                              <a:pt x="15" y="59"/>
                            </a:lnTo>
                            <a:lnTo>
                              <a:pt x="18" y="59"/>
                            </a:lnTo>
                            <a:lnTo>
                              <a:pt x="20" y="59"/>
                            </a:lnTo>
                            <a:lnTo>
                              <a:pt x="24" y="59"/>
                            </a:lnTo>
                            <a:lnTo>
                              <a:pt x="26" y="59"/>
                            </a:lnTo>
                            <a:lnTo>
                              <a:pt x="28" y="59"/>
                            </a:lnTo>
                            <a:lnTo>
                              <a:pt x="30" y="59"/>
                            </a:lnTo>
                            <a:lnTo>
                              <a:pt x="33" y="58"/>
                            </a:lnTo>
                            <a:lnTo>
                              <a:pt x="34" y="58"/>
                            </a:lnTo>
                            <a:lnTo>
                              <a:pt x="36" y="58"/>
                            </a:lnTo>
                            <a:lnTo>
                              <a:pt x="38" y="58"/>
                            </a:lnTo>
                            <a:lnTo>
                              <a:pt x="42" y="56"/>
                            </a:lnTo>
                            <a:lnTo>
                              <a:pt x="43" y="55"/>
                            </a:lnTo>
                            <a:lnTo>
                              <a:pt x="45" y="53"/>
                            </a:lnTo>
                            <a:lnTo>
                              <a:pt x="47" y="51"/>
                            </a:lnTo>
                            <a:lnTo>
                              <a:pt x="51" y="49"/>
                            </a:lnTo>
                            <a:lnTo>
                              <a:pt x="52" y="47"/>
                            </a:lnTo>
                            <a:lnTo>
                              <a:pt x="54" y="45"/>
                            </a:lnTo>
                            <a:lnTo>
                              <a:pt x="56" y="44"/>
                            </a:lnTo>
                            <a:lnTo>
                              <a:pt x="58" y="40"/>
                            </a:lnTo>
                            <a:lnTo>
                              <a:pt x="58" y="38"/>
                            </a:lnTo>
                            <a:lnTo>
                              <a:pt x="59" y="35"/>
                            </a:lnTo>
                            <a:lnTo>
                              <a:pt x="60" y="31"/>
                            </a:lnTo>
                            <a:lnTo>
                              <a:pt x="62" y="28"/>
                            </a:lnTo>
                            <a:lnTo>
                              <a:pt x="62" y="26"/>
                            </a:lnTo>
                            <a:lnTo>
                              <a:pt x="62" y="22"/>
                            </a:lnTo>
                            <a:lnTo>
                              <a:pt x="62" y="20"/>
                            </a:lnTo>
                            <a:lnTo>
                              <a:pt x="62" y="16"/>
                            </a:lnTo>
                            <a:lnTo>
                              <a:pt x="60" y="15"/>
                            </a:lnTo>
                            <a:lnTo>
                              <a:pt x="60" y="12"/>
                            </a:lnTo>
                            <a:lnTo>
                              <a:pt x="58" y="10"/>
                            </a:lnTo>
                            <a:lnTo>
                              <a:pt x="58" y="7"/>
                            </a:lnTo>
                            <a:lnTo>
                              <a:pt x="56" y="7"/>
                            </a:lnTo>
                            <a:lnTo>
                              <a:pt x="55" y="5"/>
                            </a:lnTo>
                            <a:lnTo>
                              <a:pt x="53" y="4"/>
                            </a:lnTo>
                            <a:lnTo>
                              <a:pt x="51" y="2"/>
                            </a:lnTo>
                            <a:lnTo>
                              <a:pt x="48" y="2"/>
                            </a:lnTo>
                            <a:lnTo>
                              <a:pt x="46" y="1"/>
                            </a:lnTo>
                            <a:lnTo>
                              <a:pt x="42" y="1"/>
                            </a:lnTo>
                            <a:lnTo>
                              <a:pt x="40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Freeform 3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2" y="2335"/>
                        <a:ext cx="45" cy="42"/>
                      </a:xfrm>
                      <a:custGeom>
                        <a:avLst/>
                        <a:gdLst>
                          <a:gd name="T0" fmla="*/ 26 w 45"/>
                          <a:gd name="T1" fmla="*/ 1 h 42"/>
                          <a:gd name="T2" fmla="*/ 18 w 45"/>
                          <a:gd name="T3" fmla="*/ 3 h 42"/>
                          <a:gd name="T4" fmla="*/ 13 w 45"/>
                          <a:gd name="T5" fmla="*/ 5 h 42"/>
                          <a:gd name="T6" fmla="*/ 10 w 45"/>
                          <a:gd name="T7" fmla="*/ 8 h 42"/>
                          <a:gd name="T8" fmla="*/ 6 w 45"/>
                          <a:gd name="T9" fmla="*/ 12 h 42"/>
                          <a:gd name="T10" fmla="*/ 2 w 45"/>
                          <a:gd name="T11" fmla="*/ 16 h 42"/>
                          <a:gd name="T12" fmla="*/ 0 w 45"/>
                          <a:gd name="T13" fmla="*/ 21 h 42"/>
                          <a:gd name="T14" fmla="*/ 0 w 45"/>
                          <a:gd name="T15" fmla="*/ 26 h 42"/>
                          <a:gd name="T16" fmla="*/ 0 w 45"/>
                          <a:gd name="T17" fmla="*/ 31 h 42"/>
                          <a:gd name="T18" fmla="*/ 1 w 45"/>
                          <a:gd name="T19" fmla="*/ 35 h 42"/>
                          <a:gd name="T20" fmla="*/ 4 w 45"/>
                          <a:gd name="T21" fmla="*/ 38 h 42"/>
                          <a:gd name="T22" fmla="*/ 8 w 45"/>
                          <a:gd name="T23" fmla="*/ 40 h 42"/>
                          <a:gd name="T24" fmla="*/ 11 w 45"/>
                          <a:gd name="T25" fmla="*/ 41 h 42"/>
                          <a:gd name="T26" fmla="*/ 15 w 45"/>
                          <a:gd name="T27" fmla="*/ 41 h 42"/>
                          <a:gd name="T28" fmla="*/ 18 w 45"/>
                          <a:gd name="T29" fmla="*/ 41 h 42"/>
                          <a:gd name="T30" fmla="*/ 21 w 45"/>
                          <a:gd name="T31" fmla="*/ 41 h 42"/>
                          <a:gd name="T32" fmla="*/ 24 w 45"/>
                          <a:gd name="T33" fmla="*/ 39 h 42"/>
                          <a:gd name="T34" fmla="*/ 27 w 45"/>
                          <a:gd name="T35" fmla="*/ 39 h 42"/>
                          <a:gd name="T36" fmla="*/ 30 w 45"/>
                          <a:gd name="T37" fmla="*/ 38 h 42"/>
                          <a:gd name="T38" fmla="*/ 34 w 45"/>
                          <a:gd name="T39" fmla="*/ 35 h 42"/>
                          <a:gd name="T40" fmla="*/ 36 w 45"/>
                          <a:gd name="T41" fmla="*/ 33 h 42"/>
                          <a:gd name="T42" fmla="*/ 39 w 45"/>
                          <a:gd name="T43" fmla="*/ 30 h 42"/>
                          <a:gd name="T44" fmla="*/ 40 w 45"/>
                          <a:gd name="T45" fmla="*/ 26 h 42"/>
                          <a:gd name="T46" fmla="*/ 42 w 45"/>
                          <a:gd name="T47" fmla="*/ 22 h 42"/>
                          <a:gd name="T48" fmla="*/ 44 w 45"/>
                          <a:gd name="T49" fmla="*/ 16 h 42"/>
                          <a:gd name="T50" fmla="*/ 44 w 45"/>
                          <a:gd name="T51" fmla="*/ 13 h 42"/>
                          <a:gd name="T52" fmla="*/ 42 w 45"/>
                          <a:gd name="T53" fmla="*/ 11 h 42"/>
                          <a:gd name="T54" fmla="*/ 41 w 45"/>
                          <a:gd name="T55" fmla="*/ 7 h 42"/>
                          <a:gd name="T56" fmla="*/ 39 w 45"/>
                          <a:gd name="T57" fmla="*/ 5 h 42"/>
                          <a:gd name="T58" fmla="*/ 36 w 45"/>
                          <a:gd name="T59" fmla="*/ 3 h 42"/>
                          <a:gd name="T60" fmla="*/ 34 w 45"/>
                          <a:gd name="T61" fmla="*/ 1 h 42"/>
                          <a:gd name="T62" fmla="*/ 30 w 45"/>
                          <a:gd name="T63" fmla="*/ 1 h 42"/>
                          <a:gd name="T64" fmla="*/ 29 w 45"/>
                          <a:gd name="T65" fmla="*/ 0 h 42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5"/>
                          <a:gd name="T100" fmla="*/ 0 h 42"/>
                          <a:gd name="T101" fmla="*/ 45 w 45"/>
                          <a:gd name="T102" fmla="*/ 42 h 42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5" h="42">
                            <a:moveTo>
                              <a:pt x="29" y="0"/>
                            </a:moveTo>
                            <a:lnTo>
                              <a:pt x="26" y="1"/>
                            </a:lnTo>
                            <a:lnTo>
                              <a:pt x="22" y="1"/>
                            </a:lnTo>
                            <a:lnTo>
                              <a:pt x="18" y="3"/>
                            </a:lnTo>
                            <a:lnTo>
                              <a:pt x="16" y="3"/>
                            </a:lnTo>
                            <a:lnTo>
                              <a:pt x="13" y="5"/>
                            </a:lnTo>
                            <a:lnTo>
                              <a:pt x="11" y="6"/>
                            </a:lnTo>
                            <a:lnTo>
                              <a:pt x="10" y="8"/>
                            </a:lnTo>
                            <a:lnTo>
                              <a:pt x="8" y="9"/>
                            </a:lnTo>
                            <a:lnTo>
                              <a:pt x="6" y="12"/>
                            </a:lnTo>
                            <a:lnTo>
                              <a:pt x="4" y="14"/>
                            </a:lnTo>
                            <a:lnTo>
                              <a:pt x="2" y="16"/>
                            </a:lnTo>
                            <a:lnTo>
                              <a:pt x="2" y="17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1"/>
                            </a:lnTo>
                            <a:lnTo>
                              <a:pt x="0" y="34"/>
                            </a:lnTo>
                            <a:lnTo>
                              <a:pt x="1" y="35"/>
                            </a:lnTo>
                            <a:lnTo>
                              <a:pt x="3" y="36"/>
                            </a:lnTo>
                            <a:lnTo>
                              <a:pt x="4" y="38"/>
                            </a:lnTo>
                            <a:lnTo>
                              <a:pt x="6" y="39"/>
                            </a:lnTo>
                            <a:lnTo>
                              <a:pt x="8" y="40"/>
                            </a:lnTo>
                            <a:lnTo>
                              <a:pt x="10" y="40"/>
                            </a:lnTo>
                            <a:lnTo>
                              <a:pt x="11" y="41"/>
                            </a:lnTo>
                            <a:lnTo>
                              <a:pt x="13" y="41"/>
                            </a:lnTo>
                            <a:lnTo>
                              <a:pt x="15" y="41"/>
                            </a:lnTo>
                            <a:lnTo>
                              <a:pt x="16" y="41"/>
                            </a:lnTo>
                            <a:lnTo>
                              <a:pt x="18" y="41"/>
                            </a:lnTo>
                            <a:lnTo>
                              <a:pt x="20" y="41"/>
                            </a:lnTo>
                            <a:lnTo>
                              <a:pt x="21" y="41"/>
                            </a:lnTo>
                            <a:lnTo>
                              <a:pt x="23" y="39"/>
                            </a:lnTo>
                            <a:lnTo>
                              <a:pt x="24" y="39"/>
                            </a:lnTo>
                            <a:lnTo>
                              <a:pt x="26" y="39"/>
                            </a:lnTo>
                            <a:lnTo>
                              <a:pt x="27" y="39"/>
                            </a:lnTo>
                            <a:lnTo>
                              <a:pt x="29" y="38"/>
                            </a:lnTo>
                            <a:lnTo>
                              <a:pt x="30" y="38"/>
                            </a:lnTo>
                            <a:lnTo>
                              <a:pt x="32" y="36"/>
                            </a:lnTo>
                            <a:lnTo>
                              <a:pt x="34" y="35"/>
                            </a:lnTo>
                            <a:lnTo>
                              <a:pt x="36" y="34"/>
                            </a:lnTo>
                            <a:lnTo>
                              <a:pt x="36" y="33"/>
                            </a:lnTo>
                            <a:lnTo>
                              <a:pt x="37" y="31"/>
                            </a:lnTo>
                            <a:lnTo>
                              <a:pt x="39" y="30"/>
                            </a:lnTo>
                            <a:lnTo>
                              <a:pt x="40" y="28"/>
                            </a:lnTo>
                            <a:lnTo>
                              <a:pt x="40" y="26"/>
                            </a:lnTo>
                            <a:lnTo>
                              <a:pt x="42" y="23"/>
                            </a:lnTo>
                            <a:lnTo>
                              <a:pt x="42" y="22"/>
                            </a:lnTo>
                            <a:lnTo>
                              <a:pt x="44" y="18"/>
                            </a:lnTo>
                            <a:lnTo>
                              <a:pt x="44" y="16"/>
                            </a:lnTo>
                            <a:lnTo>
                              <a:pt x="44" y="15"/>
                            </a:lnTo>
                            <a:lnTo>
                              <a:pt x="44" y="13"/>
                            </a:lnTo>
                            <a:lnTo>
                              <a:pt x="44" y="11"/>
                            </a:lnTo>
                            <a:lnTo>
                              <a:pt x="42" y="11"/>
                            </a:lnTo>
                            <a:lnTo>
                              <a:pt x="42" y="9"/>
                            </a:lnTo>
                            <a:lnTo>
                              <a:pt x="41" y="7"/>
                            </a:lnTo>
                            <a:lnTo>
                              <a:pt x="41" y="5"/>
                            </a:lnTo>
                            <a:lnTo>
                              <a:pt x="39" y="5"/>
                            </a:lnTo>
                            <a:lnTo>
                              <a:pt x="38" y="3"/>
                            </a:lnTo>
                            <a:lnTo>
                              <a:pt x="36" y="3"/>
                            </a:lnTo>
                            <a:lnTo>
                              <a:pt x="36" y="1"/>
                            </a:lnTo>
                            <a:lnTo>
                              <a:pt x="34" y="1"/>
                            </a:lnTo>
                            <a:lnTo>
                              <a:pt x="32" y="1"/>
                            </a:lnTo>
                            <a:lnTo>
                              <a:pt x="30" y="1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" name="Freeform 3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" y="2348"/>
                        <a:ext cx="21" cy="18"/>
                      </a:xfrm>
                      <a:custGeom>
                        <a:avLst/>
                        <a:gdLst>
                          <a:gd name="T0" fmla="*/ 12 w 21"/>
                          <a:gd name="T1" fmla="*/ 1 h 18"/>
                          <a:gd name="T2" fmla="*/ 8 w 21"/>
                          <a:gd name="T3" fmla="*/ 1 h 18"/>
                          <a:gd name="T4" fmla="*/ 5 w 21"/>
                          <a:gd name="T5" fmla="*/ 3 h 18"/>
                          <a:gd name="T6" fmla="*/ 3 w 21"/>
                          <a:gd name="T7" fmla="*/ 3 h 18"/>
                          <a:gd name="T8" fmla="*/ 1 w 21"/>
                          <a:gd name="T9" fmla="*/ 5 h 18"/>
                          <a:gd name="T10" fmla="*/ 1 w 21"/>
                          <a:gd name="T11" fmla="*/ 7 h 18"/>
                          <a:gd name="T12" fmla="*/ 0 w 21"/>
                          <a:gd name="T13" fmla="*/ 9 h 18"/>
                          <a:gd name="T14" fmla="*/ 0 w 21"/>
                          <a:gd name="T15" fmla="*/ 11 h 18"/>
                          <a:gd name="T16" fmla="*/ 0 w 21"/>
                          <a:gd name="T17" fmla="*/ 13 h 18"/>
                          <a:gd name="T18" fmla="*/ 0 w 21"/>
                          <a:gd name="T19" fmla="*/ 15 h 18"/>
                          <a:gd name="T20" fmla="*/ 1 w 21"/>
                          <a:gd name="T21" fmla="*/ 17 h 18"/>
                          <a:gd name="T22" fmla="*/ 2 w 21"/>
                          <a:gd name="T23" fmla="*/ 17 h 18"/>
                          <a:gd name="T24" fmla="*/ 4 w 21"/>
                          <a:gd name="T25" fmla="*/ 17 h 18"/>
                          <a:gd name="T26" fmla="*/ 5 w 21"/>
                          <a:gd name="T27" fmla="*/ 17 h 18"/>
                          <a:gd name="T28" fmla="*/ 7 w 21"/>
                          <a:gd name="T29" fmla="*/ 17 h 18"/>
                          <a:gd name="T30" fmla="*/ 9 w 21"/>
                          <a:gd name="T31" fmla="*/ 17 h 18"/>
                          <a:gd name="T32" fmla="*/ 11 w 21"/>
                          <a:gd name="T33" fmla="*/ 16 h 18"/>
                          <a:gd name="T34" fmla="*/ 11 w 21"/>
                          <a:gd name="T35" fmla="*/ 16 h 18"/>
                          <a:gd name="T36" fmla="*/ 13 w 21"/>
                          <a:gd name="T37" fmla="*/ 16 h 18"/>
                          <a:gd name="T38" fmla="*/ 15 w 21"/>
                          <a:gd name="T39" fmla="*/ 16 h 18"/>
                          <a:gd name="T40" fmla="*/ 16 w 21"/>
                          <a:gd name="T41" fmla="*/ 14 h 18"/>
                          <a:gd name="T42" fmla="*/ 16 w 21"/>
                          <a:gd name="T43" fmla="*/ 13 h 18"/>
                          <a:gd name="T44" fmla="*/ 18 w 21"/>
                          <a:gd name="T45" fmla="*/ 11 h 18"/>
                          <a:gd name="T46" fmla="*/ 19 w 21"/>
                          <a:gd name="T47" fmla="*/ 9 h 18"/>
                          <a:gd name="T48" fmla="*/ 19 w 21"/>
                          <a:gd name="T49" fmla="*/ 7 h 18"/>
                          <a:gd name="T50" fmla="*/ 19 w 21"/>
                          <a:gd name="T51" fmla="*/ 6 h 18"/>
                          <a:gd name="T52" fmla="*/ 19 w 21"/>
                          <a:gd name="T53" fmla="*/ 4 h 18"/>
                          <a:gd name="T54" fmla="*/ 19 w 21"/>
                          <a:gd name="T55" fmla="*/ 3 h 18"/>
                          <a:gd name="T56" fmla="*/ 17 w 21"/>
                          <a:gd name="T57" fmla="*/ 2 h 18"/>
                          <a:gd name="T58" fmla="*/ 16 w 21"/>
                          <a:gd name="T59" fmla="*/ 2 h 18"/>
                          <a:gd name="T60" fmla="*/ 14 w 21"/>
                          <a:gd name="T61" fmla="*/ 1 h 18"/>
                          <a:gd name="T62" fmla="*/ 13 w 21"/>
                          <a:gd name="T63" fmla="*/ 1 h 18"/>
                          <a:gd name="T64" fmla="*/ 13 w 21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1"/>
                          <a:gd name="T100" fmla="*/ 0 h 18"/>
                          <a:gd name="T101" fmla="*/ 21 w 21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1" h="18">
                            <a:moveTo>
                              <a:pt x="13" y="0"/>
                            </a:moveTo>
                            <a:lnTo>
                              <a:pt x="12" y="1"/>
                            </a:lnTo>
                            <a:lnTo>
                              <a:pt x="10" y="1"/>
                            </a:lnTo>
                            <a:lnTo>
                              <a:pt x="8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3" y="3"/>
                            </a:lnTo>
                            <a:lnTo>
                              <a:pt x="1" y="5"/>
                            </a:lnTo>
                            <a:lnTo>
                              <a:pt x="1" y="6"/>
                            </a:lnTo>
                            <a:lnTo>
                              <a:pt x="1" y="7"/>
                            </a:lnTo>
                            <a:lnTo>
                              <a:pt x="0" y="9"/>
                            </a:lnTo>
                            <a:lnTo>
                              <a:pt x="0" y="1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0" y="15"/>
                            </a:lnTo>
                            <a:lnTo>
                              <a:pt x="1" y="15"/>
                            </a:lnTo>
                            <a:lnTo>
                              <a:pt x="1" y="17"/>
                            </a:lnTo>
                            <a:lnTo>
                              <a:pt x="2" y="17"/>
                            </a:lnTo>
                            <a:lnTo>
                              <a:pt x="4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9" y="17"/>
                            </a:lnTo>
                            <a:lnTo>
                              <a:pt x="11" y="16"/>
                            </a:lnTo>
                            <a:lnTo>
                              <a:pt x="13" y="16"/>
                            </a:lnTo>
                            <a:lnTo>
                              <a:pt x="15" y="16"/>
                            </a:lnTo>
                            <a:lnTo>
                              <a:pt x="16" y="14"/>
                            </a:lnTo>
                            <a:lnTo>
                              <a:pt x="16" y="13"/>
                            </a:lnTo>
                            <a:lnTo>
                              <a:pt x="18" y="11"/>
                            </a:lnTo>
                            <a:lnTo>
                              <a:pt x="19" y="9"/>
                            </a:lnTo>
                            <a:lnTo>
                              <a:pt x="20" y="7"/>
                            </a:lnTo>
                            <a:lnTo>
                              <a:pt x="19" y="7"/>
                            </a:lnTo>
                            <a:lnTo>
                              <a:pt x="19" y="6"/>
                            </a:lnTo>
                            <a:lnTo>
                              <a:pt x="19" y="4"/>
                            </a:lnTo>
                            <a:lnTo>
                              <a:pt x="19" y="3"/>
                            </a:lnTo>
                            <a:lnTo>
                              <a:pt x="19" y="2"/>
                            </a:lnTo>
                            <a:lnTo>
                              <a:pt x="17" y="2"/>
                            </a:lnTo>
                            <a:lnTo>
                              <a:pt x="16" y="2"/>
                            </a:lnTo>
                            <a:lnTo>
                              <a:pt x="16" y="1"/>
                            </a:lnTo>
                            <a:lnTo>
                              <a:pt x="14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" name="Freeform 3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4" y="2339"/>
                        <a:ext cx="85" cy="83"/>
                      </a:xfrm>
                      <a:custGeom>
                        <a:avLst/>
                        <a:gdLst>
                          <a:gd name="T0" fmla="*/ 82 w 85"/>
                          <a:gd name="T1" fmla="*/ 24 h 83"/>
                          <a:gd name="T2" fmla="*/ 83 w 85"/>
                          <a:gd name="T3" fmla="*/ 28 h 83"/>
                          <a:gd name="T4" fmla="*/ 84 w 85"/>
                          <a:gd name="T5" fmla="*/ 29 h 83"/>
                          <a:gd name="T6" fmla="*/ 83 w 85"/>
                          <a:gd name="T7" fmla="*/ 33 h 83"/>
                          <a:gd name="T8" fmla="*/ 83 w 85"/>
                          <a:gd name="T9" fmla="*/ 36 h 83"/>
                          <a:gd name="T10" fmla="*/ 82 w 85"/>
                          <a:gd name="T11" fmla="*/ 41 h 83"/>
                          <a:gd name="T12" fmla="*/ 82 w 85"/>
                          <a:gd name="T13" fmla="*/ 46 h 83"/>
                          <a:gd name="T14" fmla="*/ 81 w 85"/>
                          <a:gd name="T15" fmla="*/ 51 h 83"/>
                          <a:gd name="T16" fmla="*/ 78 w 85"/>
                          <a:gd name="T17" fmla="*/ 57 h 83"/>
                          <a:gd name="T18" fmla="*/ 75 w 85"/>
                          <a:gd name="T19" fmla="*/ 63 h 83"/>
                          <a:gd name="T20" fmla="*/ 70 w 85"/>
                          <a:gd name="T21" fmla="*/ 68 h 83"/>
                          <a:gd name="T22" fmla="*/ 65 w 85"/>
                          <a:gd name="T23" fmla="*/ 74 h 83"/>
                          <a:gd name="T24" fmla="*/ 59 w 85"/>
                          <a:gd name="T25" fmla="*/ 77 h 83"/>
                          <a:gd name="T26" fmla="*/ 51 w 85"/>
                          <a:gd name="T27" fmla="*/ 81 h 83"/>
                          <a:gd name="T28" fmla="*/ 44 w 85"/>
                          <a:gd name="T29" fmla="*/ 82 h 83"/>
                          <a:gd name="T30" fmla="*/ 33 w 85"/>
                          <a:gd name="T31" fmla="*/ 82 h 83"/>
                          <a:gd name="T32" fmla="*/ 23 w 85"/>
                          <a:gd name="T33" fmla="*/ 81 h 83"/>
                          <a:gd name="T34" fmla="*/ 14 w 85"/>
                          <a:gd name="T35" fmla="*/ 77 h 83"/>
                          <a:gd name="T36" fmla="*/ 9 w 85"/>
                          <a:gd name="T37" fmla="*/ 72 h 83"/>
                          <a:gd name="T38" fmla="*/ 3 w 85"/>
                          <a:gd name="T39" fmla="*/ 67 h 83"/>
                          <a:gd name="T40" fmla="*/ 0 w 85"/>
                          <a:gd name="T41" fmla="*/ 63 h 83"/>
                          <a:gd name="T42" fmla="*/ 0 w 85"/>
                          <a:gd name="T43" fmla="*/ 63 h 83"/>
                          <a:gd name="T44" fmla="*/ 3 w 85"/>
                          <a:gd name="T45" fmla="*/ 64 h 83"/>
                          <a:gd name="T46" fmla="*/ 8 w 85"/>
                          <a:gd name="T47" fmla="*/ 67 h 83"/>
                          <a:gd name="T48" fmla="*/ 17 w 85"/>
                          <a:gd name="T49" fmla="*/ 69 h 83"/>
                          <a:gd name="T50" fmla="*/ 25 w 85"/>
                          <a:gd name="T51" fmla="*/ 70 h 83"/>
                          <a:gd name="T52" fmla="*/ 35 w 85"/>
                          <a:gd name="T53" fmla="*/ 68 h 83"/>
                          <a:gd name="T54" fmla="*/ 42 w 85"/>
                          <a:gd name="T55" fmla="*/ 68 h 83"/>
                          <a:gd name="T56" fmla="*/ 48 w 85"/>
                          <a:gd name="T57" fmla="*/ 65 h 83"/>
                          <a:gd name="T58" fmla="*/ 51 w 85"/>
                          <a:gd name="T59" fmla="*/ 63 h 83"/>
                          <a:gd name="T60" fmla="*/ 57 w 85"/>
                          <a:gd name="T61" fmla="*/ 59 h 83"/>
                          <a:gd name="T62" fmla="*/ 61 w 85"/>
                          <a:gd name="T63" fmla="*/ 56 h 83"/>
                          <a:gd name="T64" fmla="*/ 64 w 85"/>
                          <a:gd name="T65" fmla="*/ 52 h 83"/>
                          <a:gd name="T66" fmla="*/ 66 w 85"/>
                          <a:gd name="T67" fmla="*/ 48 h 83"/>
                          <a:gd name="T68" fmla="*/ 70 w 85"/>
                          <a:gd name="T69" fmla="*/ 43 h 83"/>
                          <a:gd name="T70" fmla="*/ 70 w 85"/>
                          <a:gd name="T71" fmla="*/ 37 h 83"/>
                          <a:gd name="T72" fmla="*/ 72 w 85"/>
                          <a:gd name="T73" fmla="*/ 32 h 83"/>
                          <a:gd name="T74" fmla="*/ 72 w 85"/>
                          <a:gd name="T75" fmla="*/ 27 h 83"/>
                          <a:gd name="T76" fmla="*/ 72 w 85"/>
                          <a:gd name="T77" fmla="*/ 22 h 83"/>
                          <a:gd name="T78" fmla="*/ 69 w 85"/>
                          <a:gd name="T79" fmla="*/ 16 h 83"/>
                          <a:gd name="T80" fmla="*/ 67 w 85"/>
                          <a:gd name="T81" fmla="*/ 9 h 83"/>
                          <a:gd name="T82" fmla="*/ 66 w 85"/>
                          <a:gd name="T83" fmla="*/ 3 h 83"/>
                          <a:gd name="T84" fmla="*/ 66 w 85"/>
                          <a:gd name="T85" fmla="*/ 0 h 83"/>
                          <a:gd name="T86" fmla="*/ 66 w 85"/>
                          <a:gd name="T87" fmla="*/ 2 h 83"/>
                          <a:gd name="T88" fmla="*/ 69 w 85"/>
                          <a:gd name="T89" fmla="*/ 5 h 83"/>
                          <a:gd name="T90" fmla="*/ 72 w 85"/>
                          <a:gd name="T91" fmla="*/ 8 h 83"/>
                          <a:gd name="T92" fmla="*/ 77 w 85"/>
                          <a:gd name="T93" fmla="*/ 13 h 83"/>
                          <a:gd name="T94" fmla="*/ 79 w 85"/>
                          <a:gd name="T95" fmla="*/ 18 h 83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5"/>
                          <a:gd name="T145" fmla="*/ 0 h 83"/>
                          <a:gd name="T146" fmla="*/ 85 w 85"/>
                          <a:gd name="T147" fmla="*/ 83 h 83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5" h="83">
                            <a:moveTo>
                              <a:pt x="81" y="19"/>
                            </a:moveTo>
                            <a:lnTo>
                              <a:pt x="81" y="22"/>
                            </a:lnTo>
                            <a:lnTo>
                              <a:pt x="82" y="24"/>
                            </a:lnTo>
                            <a:lnTo>
                              <a:pt x="82" y="26"/>
                            </a:lnTo>
                            <a:lnTo>
                              <a:pt x="83" y="26"/>
                            </a:lnTo>
                            <a:lnTo>
                              <a:pt x="83" y="28"/>
                            </a:lnTo>
                            <a:lnTo>
                              <a:pt x="83" y="29"/>
                            </a:lnTo>
                            <a:lnTo>
                              <a:pt x="84" y="29"/>
                            </a:lnTo>
                            <a:lnTo>
                              <a:pt x="83" y="31"/>
                            </a:lnTo>
                            <a:lnTo>
                              <a:pt x="83" y="33"/>
                            </a:lnTo>
                            <a:lnTo>
                              <a:pt x="83" y="35"/>
                            </a:lnTo>
                            <a:lnTo>
                              <a:pt x="83" y="36"/>
                            </a:lnTo>
                            <a:lnTo>
                              <a:pt x="83" y="38"/>
                            </a:lnTo>
                            <a:lnTo>
                              <a:pt x="83" y="39"/>
                            </a:lnTo>
                            <a:lnTo>
                              <a:pt x="82" y="41"/>
                            </a:lnTo>
                            <a:lnTo>
                              <a:pt x="82" y="43"/>
                            </a:lnTo>
                            <a:lnTo>
                              <a:pt x="82" y="45"/>
                            </a:lnTo>
                            <a:lnTo>
                              <a:pt x="82" y="46"/>
                            </a:lnTo>
                            <a:lnTo>
                              <a:pt x="81" y="48"/>
                            </a:lnTo>
                            <a:lnTo>
                              <a:pt x="81" y="50"/>
                            </a:lnTo>
                            <a:lnTo>
                              <a:pt x="81" y="51"/>
                            </a:lnTo>
                            <a:lnTo>
                              <a:pt x="81" y="52"/>
                            </a:lnTo>
                            <a:lnTo>
                              <a:pt x="79" y="55"/>
                            </a:lnTo>
                            <a:lnTo>
                              <a:pt x="78" y="57"/>
                            </a:lnTo>
                            <a:lnTo>
                              <a:pt x="77" y="59"/>
                            </a:lnTo>
                            <a:lnTo>
                              <a:pt x="77" y="61"/>
                            </a:lnTo>
                            <a:lnTo>
                              <a:pt x="75" y="63"/>
                            </a:lnTo>
                            <a:lnTo>
                              <a:pt x="73" y="65"/>
                            </a:lnTo>
                            <a:lnTo>
                              <a:pt x="71" y="66"/>
                            </a:lnTo>
                            <a:lnTo>
                              <a:pt x="70" y="68"/>
                            </a:lnTo>
                            <a:lnTo>
                              <a:pt x="69" y="70"/>
                            </a:lnTo>
                            <a:lnTo>
                              <a:pt x="67" y="72"/>
                            </a:lnTo>
                            <a:lnTo>
                              <a:pt x="65" y="74"/>
                            </a:lnTo>
                            <a:lnTo>
                              <a:pt x="63" y="74"/>
                            </a:lnTo>
                            <a:lnTo>
                              <a:pt x="61" y="76"/>
                            </a:lnTo>
                            <a:lnTo>
                              <a:pt x="59" y="77"/>
                            </a:lnTo>
                            <a:lnTo>
                              <a:pt x="57" y="79"/>
                            </a:lnTo>
                            <a:lnTo>
                              <a:pt x="55" y="79"/>
                            </a:lnTo>
                            <a:lnTo>
                              <a:pt x="51" y="81"/>
                            </a:lnTo>
                            <a:lnTo>
                              <a:pt x="49" y="81"/>
                            </a:lnTo>
                            <a:lnTo>
                              <a:pt x="46" y="82"/>
                            </a:lnTo>
                            <a:lnTo>
                              <a:pt x="44" y="82"/>
                            </a:lnTo>
                            <a:lnTo>
                              <a:pt x="40" y="82"/>
                            </a:lnTo>
                            <a:lnTo>
                              <a:pt x="37" y="82"/>
                            </a:lnTo>
                            <a:lnTo>
                              <a:pt x="33" y="82"/>
                            </a:lnTo>
                            <a:lnTo>
                              <a:pt x="30" y="82"/>
                            </a:lnTo>
                            <a:lnTo>
                              <a:pt x="27" y="82"/>
                            </a:lnTo>
                            <a:lnTo>
                              <a:pt x="23" y="81"/>
                            </a:lnTo>
                            <a:lnTo>
                              <a:pt x="19" y="81"/>
                            </a:lnTo>
                            <a:lnTo>
                              <a:pt x="18" y="79"/>
                            </a:lnTo>
                            <a:lnTo>
                              <a:pt x="14" y="77"/>
                            </a:lnTo>
                            <a:lnTo>
                              <a:pt x="12" y="75"/>
                            </a:lnTo>
                            <a:lnTo>
                              <a:pt x="10" y="74"/>
                            </a:lnTo>
                            <a:lnTo>
                              <a:pt x="9" y="72"/>
                            </a:lnTo>
                            <a:lnTo>
                              <a:pt x="6" y="71"/>
                            </a:lnTo>
                            <a:lnTo>
                              <a:pt x="5" y="69"/>
                            </a:lnTo>
                            <a:lnTo>
                              <a:pt x="3" y="67"/>
                            </a:lnTo>
                            <a:lnTo>
                              <a:pt x="2" y="65"/>
                            </a:lnTo>
                            <a:lnTo>
                              <a:pt x="0" y="65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1"/>
                            </a:lnTo>
                            <a:lnTo>
                              <a:pt x="0" y="63"/>
                            </a:lnTo>
                            <a:lnTo>
                              <a:pt x="1" y="63"/>
                            </a:lnTo>
                            <a:lnTo>
                              <a:pt x="2" y="64"/>
                            </a:lnTo>
                            <a:lnTo>
                              <a:pt x="3" y="64"/>
                            </a:lnTo>
                            <a:lnTo>
                              <a:pt x="5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2" y="67"/>
                            </a:lnTo>
                            <a:lnTo>
                              <a:pt x="13" y="69"/>
                            </a:lnTo>
                            <a:lnTo>
                              <a:pt x="17" y="69"/>
                            </a:lnTo>
                            <a:lnTo>
                              <a:pt x="19" y="70"/>
                            </a:lnTo>
                            <a:lnTo>
                              <a:pt x="23" y="70"/>
                            </a:lnTo>
                            <a:lnTo>
                              <a:pt x="25" y="70"/>
                            </a:lnTo>
                            <a:lnTo>
                              <a:pt x="28" y="70"/>
                            </a:lnTo>
                            <a:lnTo>
                              <a:pt x="32" y="70"/>
                            </a:lnTo>
                            <a:lnTo>
                              <a:pt x="35" y="68"/>
                            </a:lnTo>
                            <a:lnTo>
                              <a:pt x="37" y="68"/>
                            </a:lnTo>
                            <a:lnTo>
                              <a:pt x="40" y="68"/>
                            </a:lnTo>
                            <a:lnTo>
                              <a:pt x="42" y="68"/>
                            </a:lnTo>
                            <a:lnTo>
                              <a:pt x="44" y="66"/>
                            </a:lnTo>
                            <a:lnTo>
                              <a:pt x="46" y="66"/>
                            </a:lnTo>
                            <a:lnTo>
                              <a:pt x="48" y="65"/>
                            </a:lnTo>
                            <a:lnTo>
                              <a:pt x="50" y="65"/>
                            </a:lnTo>
                            <a:lnTo>
                              <a:pt x="51" y="63"/>
                            </a:lnTo>
                            <a:lnTo>
                              <a:pt x="53" y="61"/>
                            </a:lnTo>
                            <a:lnTo>
                              <a:pt x="55" y="61"/>
                            </a:lnTo>
                            <a:lnTo>
                              <a:pt x="57" y="59"/>
                            </a:lnTo>
                            <a:lnTo>
                              <a:pt x="59" y="58"/>
                            </a:lnTo>
                            <a:lnTo>
                              <a:pt x="61" y="56"/>
                            </a:lnTo>
                            <a:lnTo>
                              <a:pt x="62" y="54"/>
                            </a:lnTo>
                            <a:lnTo>
                              <a:pt x="64" y="52"/>
                            </a:lnTo>
                            <a:lnTo>
                              <a:pt x="64" y="51"/>
                            </a:lnTo>
                            <a:lnTo>
                              <a:pt x="66" y="49"/>
                            </a:lnTo>
                            <a:lnTo>
                              <a:pt x="66" y="48"/>
                            </a:lnTo>
                            <a:lnTo>
                              <a:pt x="68" y="46"/>
                            </a:lnTo>
                            <a:lnTo>
                              <a:pt x="69" y="45"/>
                            </a:lnTo>
                            <a:lnTo>
                              <a:pt x="70" y="43"/>
                            </a:lnTo>
                            <a:lnTo>
                              <a:pt x="70" y="41"/>
                            </a:lnTo>
                            <a:lnTo>
                              <a:pt x="70" y="39"/>
                            </a:lnTo>
                            <a:lnTo>
                              <a:pt x="70" y="37"/>
                            </a:lnTo>
                            <a:lnTo>
                              <a:pt x="72" y="35"/>
                            </a:lnTo>
                            <a:lnTo>
                              <a:pt x="72" y="34"/>
                            </a:lnTo>
                            <a:lnTo>
                              <a:pt x="72" y="32"/>
                            </a:lnTo>
                            <a:lnTo>
                              <a:pt x="72" y="30"/>
                            </a:lnTo>
                            <a:lnTo>
                              <a:pt x="74" y="27"/>
                            </a:lnTo>
                            <a:lnTo>
                              <a:pt x="72" y="27"/>
                            </a:lnTo>
                            <a:lnTo>
                              <a:pt x="72" y="26"/>
                            </a:lnTo>
                            <a:lnTo>
                              <a:pt x="72" y="24"/>
                            </a:lnTo>
                            <a:lnTo>
                              <a:pt x="72" y="22"/>
                            </a:lnTo>
                            <a:lnTo>
                              <a:pt x="70" y="20"/>
                            </a:lnTo>
                            <a:lnTo>
                              <a:pt x="70" y="18"/>
                            </a:lnTo>
                            <a:lnTo>
                              <a:pt x="69" y="16"/>
                            </a:lnTo>
                            <a:lnTo>
                              <a:pt x="69" y="12"/>
                            </a:lnTo>
                            <a:lnTo>
                              <a:pt x="67" y="11"/>
                            </a:lnTo>
                            <a:lnTo>
                              <a:pt x="67" y="9"/>
                            </a:lnTo>
                            <a:lnTo>
                              <a:pt x="66" y="7"/>
                            </a:lnTo>
                            <a:lnTo>
                              <a:pt x="66" y="4"/>
                            </a:lnTo>
                            <a:lnTo>
                              <a:pt x="66" y="3"/>
                            </a:lnTo>
                            <a:lnTo>
                              <a:pt x="66" y="2"/>
                            </a:lnTo>
                            <a:lnTo>
                              <a:pt x="66" y="1"/>
                            </a:lnTo>
                            <a:lnTo>
                              <a:pt x="66" y="0"/>
                            </a:lnTo>
                            <a:lnTo>
                              <a:pt x="66" y="1"/>
                            </a:lnTo>
                            <a:lnTo>
                              <a:pt x="66" y="2"/>
                            </a:lnTo>
                            <a:lnTo>
                              <a:pt x="67" y="2"/>
                            </a:lnTo>
                            <a:lnTo>
                              <a:pt x="67" y="3"/>
                            </a:lnTo>
                            <a:lnTo>
                              <a:pt x="69" y="5"/>
                            </a:lnTo>
                            <a:lnTo>
                              <a:pt x="70" y="7"/>
                            </a:lnTo>
                            <a:lnTo>
                              <a:pt x="72" y="7"/>
                            </a:lnTo>
                            <a:lnTo>
                              <a:pt x="72" y="8"/>
                            </a:lnTo>
                            <a:lnTo>
                              <a:pt x="74" y="10"/>
                            </a:lnTo>
                            <a:lnTo>
                              <a:pt x="75" y="12"/>
                            </a:lnTo>
                            <a:lnTo>
                              <a:pt x="77" y="13"/>
                            </a:lnTo>
                            <a:lnTo>
                              <a:pt x="77" y="15"/>
                            </a:lnTo>
                            <a:lnTo>
                              <a:pt x="79" y="16"/>
                            </a:lnTo>
                            <a:lnTo>
                              <a:pt x="79" y="18"/>
                            </a:lnTo>
                            <a:lnTo>
                              <a:pt x="81" y="19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" name="Freeform 3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" y="2344"/>
                        <a:ext cx="30" cy="25"/>
                      </a:xfrm>
                      <a:custGeom>
                        <a:avLst/>
                        <a:gdLst>
                          <a:gd name="T0" fmla="*/ 16 w 30"/>
                          <a:gd name="T1" fmla="*/ 11 h 25"/>
                          <a:gd name="T2" fmla="*/ 17 w 30"/>
                          <a:gd name="T3" fmla="*/ 11 h 25"/>
                          <a:gd name="T4" fmla="*/ 29 w 30"/>
                          <a:gd name="T5" fmla="*/ 6 h 25"/>
                          <a:gd name="T6" fmla="*/ 15 w 30"/>
                          <a:gd name="T7" fmla="*/ 8 h 25"/>
                          <a:gd name="T8" fmla="*/ 10 w 30"/>
                          <a:gd name="T9" fmla="*/ 0 h 25"/>
                          <a:gd name="T10" fmla="*/ 13 w 30"/>
                          <a:gd name="T11" fmla="*/ 9 h 25"/>
                          <a:gd name="T12" fmla="*/ 0 w 30"/>
                          <a:gd name="T13" fmla="*/ 14 h 25"/>
                          <a:gd name="T14" fmla="*/ 13 w 30"/>
                          <a:gd name="T15" fmla="*/ 12 h 25"/>
                          <a:gd name="T16" fmla="*/ 18 w 30"/>
                          <a:gd name="T17" fmla="*/ 24 h 25"/>
                          <a:gd name="T18" fmla="*/ 16 w 30"/>
                          <a:gd name="T19" fmla="*/ 11 h 25"/>
                          <a:gd name="T20" fmla="*/ 16 w 30"/>
                          <a:gd name="T21" fmla="*/ 11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0"/>
                          <a:gd name="T34" fmla="*/ 0 h 25"/>
                          <a:gd name="T35" fmla="*/ 30 w 30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0" h="25">
                            <a:moveTo>
                              <a:pt x="16" y="11"/>
                            </a:moveTo>
                            <a:lnTo>
                              <a:pt x="17" y="11"/>
                            </a:lnTo>
                            <a:lnTo>
                              <a:pt x="29" y="6"/>
                            </a:lnTo>
                            <a:lnTo>
                              <a:pt x="15" y="8"/>
                            </a:lnTo>
                            <a:lnTo>
                              <a:pt x="10" y="0"/>
                            </a:lnTo>
                            <a:lnTo>
                              <a:pt x="13" y="9"/>
                            </a:lnTo>
                            <a:lnTo>
                              <a:pt x="0" y="14"/>
                            </a:lnTo>
                            <a:lnTo>
                              <a:pt x="13" y="12"/>
                            </a:lnTo>
                            <a:lnTo>
                              <a:pt x="18" y="24"/>
                            </a:lnTo>
                            <a:lnTo>
                              <a:pt x="16" y="11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" name="Freeform 3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" y="2338"/>
                        <a:ext cx="34" cy="36"/>
                      </a:xfrm>
                      <a:custGeom>
                        <a:avLst/>
                        <a:gdLst>
                          <a:gd name="T0" fmla="*/ 16 w 34"/>
                          <a:gd name="T1" fmla="*/ 16 h 36"/>
                          <a:gd name="T2" fmla="*/ 26 w 34"/>
                          <a:gd name="T3" fmla="*/ 0 h 36"/>
                          <a:gd name="T4" fmla="*/ 18 w 34"/>
                          <a:gd name="T5" fmla="*/ 17 h 36"/>
                          <a:gd name="T6" fmla="*/ 33 w 34"/>
                          <a:gd name="T7" fmla="*/ 28 h 36"/>
                          <a:gd name="T8" fmla="*/ 17 w 34"/>
                          <a:gd name="T9" fmla="*/ 20 h 36"/>
                          <a:gd name="T10" fmla="*/ 7 w 34"/>
                          <a:gd name="T11" fmla="*/ 35 h 36"/>
                          <a:gd name="T12" fmla="*/ 14 w 34"/>
                          <a:gd name="T13" fmla="*/ 19 h 36"/>
                          <a:gd name="T14" fmla="*/ 0 w 34"/>
                          <a:gd name="T15" fmla="*/ 11 h 36"/>
                          <a:gd name="T16" fmla="*/ 16 w 34"/>
                          <a:gd name="T17" fmla="*/ 16 h 36"/>
                          <a:gd name="T18" fmla="*/ 16 w 34"/>
                          <a:gd name="T19" fmla="*/ 16 h 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6"/>
                          <a:gd name="T32" fmla="*/ 34 w 34"/>
                          <a:gd name="T33" fmla="*/ 36 h 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6">
                            <a:moveTo>
                              <a:pt x="16" y="16"/>
                            </a:moveTo>
                            <a:lnTo>
                              <a:pt x="26" y="0"/>
                            </a:lnTo>
                            <a:lnTo>
                              <a:pt x="18" y="17"/>
                            </a:lnTo>
                            <a:lnTo>
                              <a:pt x="33" y="28"/>
                            </a:lnTo>
                            <a:lnTo>
                              <a:pt x="17" y="20"/>
                            </a:lnTo>
                            <a:lnTo>
                              <a:pt x="7" y="35"/>
                            </a:lnTo>
                            <a:lnTo>
                              <a:pt x="14" y="19"/>
                            </a:lnTo>
                            <a:lnTo>
                              <a:pt x="0" y="11"/>
                            </a:lnTo>
                            <a:lnTo>
                              <a:pt x="16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1" name="Group 3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4" y="2181"/>
                      <a:ext cx="85" cy="80"/>
                      <a:chOff x="488" y="2472"/>
                      <a:chExt cx="94" cy="91"/>
                    </a:xfrm>
                  </p:grpSpPr>
                  <p:sp>
                    <p:nvSpPr>
                      <p:cNvPr id="79" name="Oval 3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8" y="2472"/>
                        <a:ext cx="94" cy="91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0" name="Freeform 3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1" y="2475"/>
                        <a:ext cx="62" cy="60"/>
                      </a:xfrm>
                      <a:custGeom>
                        <a:avLst/>
                        <a:gdLst>
                          <a:gd name="T0" fmla="*/ 35 w 62"/>
                          <a:gd name="T1" fmla="*/ 2 h 60"/>
                          <a:gd name="T2" fmla="*/ 26 w 62"/>
                          <a:gd name="T3" fmla="*/ 3 h 60"/>
                          <a:gd name="T4" fmla="*/ 19 w 62"/>
                          <a:gd name="T5" fmla="*/ 7 h 60"/>
                          <a:gd name="T6" fmla="*/ 12 w 62"/>
                          <a:gd name="T7" fmla="*/ 11 h 60"/>
                          <a:gd name="T8" fmla="*/ 7 w 62"/>
                          <a:gd name="T9" fmla="*/ 16 h 60"/>
                          <a:gd name="T10" fmla="*/ 3 w 62"/>
                          <a:gd name="T11" fmla="*/ 23 h 60"/>
                          <a:gd name="T12" fmla="*/ 0 w 62"/>
                          <a:gd name="T13" fmla="*/ 30 h 60"/>
                          <a:gd name="T14" fmla="*/ 0 w 62"/>
                          <a:gd name="T15" fmla="*/ 37 h 60"/>
                          <a:gd name="T16" fmla="*/ 0 w 62"/>
                          <a:gd name="T17" fmla="*/ 45 h 60"/>
                          <a:gd name="T18" fmla="*/ 2 w 62"/>
                          <a:gd name="T19" fmla="*/ 51 h 60"/>
                          <a:gd name="T20" fmla="*/ 5 w 62"/>
                          <a:gd name="T21" fmla="*/ 55 h 60"/>
                          <a:gd name="T22" fmla="*/ 9 w 62"/>
                          <a:gd name="T23" fmla="*/ 58 h 60"/>
                          <a:gd name="T24" fmla="*/ 15 w 62"/>
                          <a:gd name="T25" fmla="*/ 59 h 60"/>
                          <a:gd name="T26" fmla="*/ 20 w 62"/>
                          <a:gd name="T27" fmla="*/ 59 h 60"/>
                          <a:gd name="T28" fmla="*/ 25 w 62"/>
                          <a:gd name="T29" fmla="*/ 59 h 60"/>
                          <a:gd name="T30" fmla="*/ 29 w 62"/>
                          <a:gd name="T31" fmla="*/ 59 h 60"/>
                          <a:gd name="T32" fmla="*/ 34 w 62"/>
                          <a:gd name="T33" fmla="*/ 58 h 60"/>
                          <a:gd name="T34" fmla="*/ 38 w 62"/>
                          <a:gd name="T35" fmla="*/ 58 h 60"/>
                          <a:gd name="T36" fmla="*/ 43 w 62"/>
                          <a:gd name="T37" fmla="*/ 55 h 60"/>
                          <a:gd name="T38" fmla="*/ 47 w 62"/>
                          <a:gd name="T39" fmla="*/ 51 h 60"/>
                          <a:gd name="T40" fmla="*/ 51 w 62"/>
                          <a:gd name="T41" fmla="*/ 47 h 60"/>
                          <a:gd name="T42" fmla="*/ 55 w 62"/>
                          <a:gd name="T43" fmla="*/ 43 h 60"/>
                          <a:gd name="T44" fmla="*/ 57 w 62"/>
                          <a:gd name="T45" fmla="*/ 38 h 60"/>
                          <a:gd name="T46" fmla="*/ 60 w 62"/>
                          <a:gd name="T47" fmla="*/ 31 h 60"/>
                          <a:gd name="T48" fmla="*/ 61 w 62"/>
                          <a:gd name="T49" fmla="*/ 26 h 60"/>
                          <a:gd name="T50" fmla="*/ 61 w 62"/>
                          <a:gd name="T51" fmla="*/ 19 h 60"/>
                          <a:gd name="T52" fmla="*/ 60 w 62"/>
                          <a:gd name="T53" fmla="*/ 14 h 60"/>
                          <a:gd name="T54" fmla="*/ 58 w 62"/>
                          <a:gd name="T55" fmla="*/ 10 h 60"/>
                          <a:gd name="T56" fmla="*/ 56 w 62"/>
                          <a:gd name="T57" fmla="*/ 7 h 60"/>
                          <a:gd name="T58" fmla="*/ 53 w 62"/>
                          <a:gd name="T59" fmla="*/ 3 h 60"/>
                          <a:gd name="T60" fmla="*/ 47 w 62"/>
                          <a:gd name="T61" fmla="*/ 2 h 60"/>
                          <a:gd name="T62" fmla="*/ 42 w 62"/>
                          <a:gd name="T63" fmla="*/ 1 h 60"/>
                          <a:gd name="T64" fmla="*/ 40 w 62"/>
                          <a:gd name="T65" fmla="*/ 0 h 6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2"/>
                          <a:gd name="T100" fmla="*/ 0 h 60"/>
                          <a:gd name="T101" fmla="*/ 62 w 62"/>
                          <a:gd name="T102" fmla="*/ 60 h 6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2" h="60">
                            <a:moveTo>
                              <a:pt x="40" y="0"/>
                            </a:moveTo>
                            <a:lnTo>
                              <a:pt x="35" y="2"/>
                            </a:lnTo>
                            <a:lnTo>
                              <a:pt x="31" y="2"/>
                            </a:lnTo>
                            <a:lnTo>
                              <a:pt x="26" y="3"/>
                            </a:lnTo>
                            <a:lnTo>
                              <a:pt x="23" y="4"/>
                            </a:lnTo>
                            <a:lnTo>
                              <a:pt x="19" y="7"/>
                            </a:lnTo>
                            <a:lnTo>
                              <a:pt x="16" y="8"/>
                            </a:lnTo>
                            <a:lnTo>
                              <a:pt x="12" y="11"/>
                            </a:lnTo>
                            <a:lnTo>
                              <a:pt x="10" y="13"/>
                            </a:lnTo>
                            <a:lnTo>
                              <a:pt x="7" y="16"/>
                            </a:lnTo>
                            <a:lnTo>
                              <a:pt x="5" y="19"/>
                            </a:lnTo>
                            <a:lnTo>
                              <a:pt x="3" y="23"/>
                            </a:lnTo>
                            <a:lnTo>
                              <a:pt x="2" y="25"/>
                            </a:lnTo>
                            <a:lnTo>
                              <a:pt x="0" y="30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0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2" y="51"/>
                            </a:lnTo>
                            <a:lnTo>
                              <a:pt x="3" y="53"/>
                            </a:lnTo>
                            <a:lnTo>
                              <a:pt x="5" y="55"/>
                            </a:lnTo>
                            <a:lnTo>
                              <a:pt x="7" y="56"/>
                            </a:lnTo>
                            <a:lnTo>
                              <a:pt x="9" y="58"/>
                            </a:lnTo>
                            <a:lnTo>
                              <a:pt x="13" y="58"/>
                            </a:lnTo>
                            <a:lnTo>
                              <a:pt x="15" y="59"/>
                            </a:lnTo>
                            <a:lnTo>
                              <a:pt x="18" y="59"/>
                            </a:lnTo>
                            <a:lnTo>
                              <a:pt x="20" y="59"/>
                            </a:lnTo>
                            <a:lnTo>
                              <a:pt x="24" y="59"/>
                            </a:lnTo>
                            <a:lnTo>
                              <a:pt x="25" y="59"/>
                            </a:lnTo>
                            <a:lnTo>
                              <a:pt x="28" y="59"/>
                            </a:lnTo>
                            <a:lnTo>
                              <a:pt x="29" y="59"/>
                            </a:lnTo>
                            <a:lnTo>
                              <a:pt x="32" y="58"/>
                            </a:lnTo>
                            <a:lnTo>
                              <a:pt x="34" y="58"/>
                            </a:lnTo>
                            <a:lnTo>
                              <a:pt x="36" y="58"/>
                            </a:lnTo>
                            <a:lnTo>
                              <a:pt x="38" y="58"/>
                            </a:lnTo>
                            <a:lnTo>
                              <a:pt x="41" y="56"/>
                            </a:lnTo>
                            <a:lnTo>
                              <a:pt x="43" y="55"/>
                            </a:lnTo>
                            <a:lnTo>
                              <a:pt x="45" y="53"/>
                            </a:lnTo>
                            <a:lnTo>
                              <a:pt x="47" y="51"/>
                            </a:lnTo>
                            <a:lnTo>
                              <a:pt x="50" y="49"/>
                            </a:lnTo>
                            <a:lnTo>
                              <a:pt x="51" y="47"/>
                            </a:lnTo>
                            <a:lnTo>
                              <a:pt x="53" y="45"/>
                            </a:lnTo>
                            <a:lnTo>
                              <a:pt x="55" y="43"/>
                            </a:lnTo>
                            <a:lnTo>
                              <a:pt x="57" y="40"/>
                            </a:lnTo>
                            <a:lnTo>
                              <a:pt x="57" y="38"/>
                            </a:lnTo>
                            <a:lnTo>
                              <a:pt x="59" y="34"/>
                            </a:lnTo>
                            <a:lnTo>
                              <a:pt x="60" y="31"/>
                            </a:lnTo>
                            <a:lnTo>
                              <a:pt x="61" y="27"/>
                            </a:lnTo>
                            <a:lnTo>
                              <a:pt x="61" y="26"/>
                            </a:lnTo>
                            <a:lnTo>
                              <a:pt x="61" y="22"/>
                            </a:lnTo>
                            <a:lnTo>
                              <a:pt x="61" y="19"/>
                            </a:lnTo>
                            <a:lnTo>
                              <a:pt x="61" y="16"/>
                            </a:lnTo>
                            <a:lnTo>
                              <a:pt x="60" y="14"/>
                            </a:lnTo>
                            <a:lnTo>
                              <a:pt x="60" y="12"/>
                            </a:lnTo>
                            <a:lnTo>
                              <a:pt x="58" y="10"/>
                            </a:lnTo>
                            <a:lnTo>
                              <a:pt x="58" y="7"/>
                            </a:lnTo>
                            <a:lnTo>
                              <a:pt x="56" y="7"/>
                            </a:lnTo>
                            <a:lnTo>
                              <a:pt x="55" y="5"/>
                            </a:lnTo>
                            <a:lnTo>
                              <a:pt x="53" y="3"/>
                            </a:lnTo>
                            <a:lnTo>
                              <a:pt x="51" y="2"/>
                            </a:lnTo>
                            <a:lnTo>
                              <a:pt x="47" y="2"/>
                            </a:lnTo>
                            <a:lnTo>
                              <a:pt x="45" y="1"/>
                            </a:lnTo>
                            <a:lnTo>
                              <a:pt x="42" y="1"/>
                            </a:lnTo>
                            <a:lnTo>
                              <a:pt x="40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1" name="Freeform 3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" y="2475"/>
                        <a:ext cx="45" cy="43"/>
                      </a:xfrm>
                      <a:custGeom>
                        <a:avLst/>
                        <a:gdLst>
                          <a:gd name="T0" fmla="*/ 25 w 45"/>
                          <a:gd name="T1" fmla="*/ 2 h 43"/>
                          <a:gd name="T2" fmla="*/ 18 w 45"/>
                          <a:gd name="T3" fmla="*/ 4 h 43"/>
                          <a:gd name="T4" fmla="*/ 13 w 45"/>
                          <a:gd name="T5" fmla="*/ 6 h 43"/>
                          <a:gd name="T6" fmla="*/ 9 w 45"/>
                          <a:gd name="T7" fmla="*/ 9 h 43"/>
                          <a:gd name="T8" fmla="*/ 6 w 45"/>
                          <a:gd name="T9" fmla="*/ 13 h 43"/>
                          <a:gd name="T10" fmla="*/ 2 w 45"/>
                          <a:gd name="T11" fmla="*/ 17 h 43"/>
                          <a:gd name="T12" fmla="*/ 0 w 45"/>
                          <a:gd name="T13" fmla="*/ 22 h 43"/>
                          <a:gd name="T14" fmla="*/ 0 w 45"/>
                          <a:gd name="T15" fmla="*/ 27 h 43"/>
                          <a:gd name="T16" fmla="*/ 0 w 45"/>
                          <a:gd name="T17" fmla="*/ 32 h 43"/>
                          <a:gd name="T18" fmla="*/ 1 w 45"/>
                          <a:gd name="T19" fmla="*/ 36 h 43"/>
                          <a:gd name="T20" fmla="*/ 4 w 45"/>
                          <a:gd name="T21" fmla="*/ 39 h 43"/>
                          <a:gd name="T22" fmla="*/ 7 w 45"/>
                          <a:gd name="T23" fmla="*/ 41 h 43"/>
                          <a:gd name="T24" fmla="*/ 11 w 45"/>
                          <a:gd name="T25" fmla="*/ 42 h 43"/>
                          <a:gd name="T26" fmla="*/ 15 w 45"/>
                          <a:gd name="T27" fmla="*/ 42 h 43"/>
                          <a:gd name="T28" fmla="*/ 18 w 45"/>
                          <a:gd name="T29" fmla="*/ 42 h 43"/>
                          <a:gd name="T30" fmla="*/ 21 w 45"/>
                          <a:gd name="T31" fmla="*/ 42 h 43"/>
                          <a:gd name="T32" fmla="*/ 23 w 45"/>
                          <a:gd name="T33" fmla="*/ 40 h 43"/>
                          <a:gd name="T34" fmla="*/ 26 w 45"/>
                          <a:gd name="T35" fmla="*/ 40 h 43"/>
                          <a:gd name="T36" fmla="*/ 29 w 45"/>
                          <a:gd name="T37" fmla="*/ 39 h 43"/>
                          <a:gd name="T38" fmla="*/ 33 w 45"/>
                          <a:gd name="T39" fmla="*/ 36 h 43"/>
                          <a:gd name="T40" fmla="*/ 35 w 45"/>
                          <a:gd name="T41" fmla="*/ 34 h 43"/>
                          <a:gd name="T42" fmla="*/ 38 w 45"/>
                          <a:gd name="T43" fmla="*/ 30 h 43"/>
                          <a:gd name="T44" fmla="*/ 40 w 45"/>
                          <a:gd name="T45" fmla="*/ 27 h 43"/>
                          <a:gd name="T46" fmla="*/ 42 w 45"/>
                          <a:gd name="T47" fmla="*/ 23 h 43"/>
                          <a:gd name="T48" fmla="*/ 43 w 45"/>
                          <a:gd name="T49" fmla="*/ 17 h 43"/>
                          <a:gd name="T50" fmla="*/ 43 w 45"/>
                          <a:gd name="T51" fmla="*/ 14 h 43"/>
                          <a:gd name="T52" fmla="*/ 41 w 45"/>
                          <a:gd name="T53" fmla="*/ 11 h 43"/>
                          <a:gd name="T54" fmla="*/ 41 w 45"/>
                          <a:gd name="T55" fmla="*/ 8 h 43"/>
                          <a:gd name="T56" fmla="*/ 39 w 45"/>
                          <a:gd name="T57" fmla="*/ 6 h 43"/>
                          <a:gd name="T58" fmla="*/ 36 w 45"/>
                          <a:gd name="T59" fmla="*/ 4 h 43"/>
                          <a:gd name="T60" fmla="*/ 34 w 45"/>
                          <a:gd name="T61" fmla="*/ 2 h 43"/>
                          <a:gd name="T62" fmla="*/ 30 w 45"/>
                          <a:gd name="T63" fmla="*/ 2 h 43"/>
                          <a:gd name="T64" fmla="*/ 29 w 45"/>
                          <a:gd name="T65" fmla="*/ 0 h 4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5"/>
                          <a:gd name="T100" fmla="*/ 0 h 43"/>
                          <a:gd name="T101" fmla="*/ 45 w 45"/>
                          <a:gd name="T102" fmla="*/ 43 h 4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5" h="43">
                            <a:moveTo>
                              <a:pt x="29" y="0"/>
                            </a:moveTo>
                            <a:lnTo>
                              <a:pt x="25" y="2"/>
                            </a:lnTo>
                            <a:lnTo>
                              <a:pt x="22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3" y="6"/>
                            </a:lnTo>
                            <a:lnTo>
                              <a:pt x="11" y="7"/>
                            </a:lnTo>
                            <a:lnTo>
                              <a:pt x="9" y="9"/>
                            </a:lnTo>
                            <a:lnTo>
                              <a:pt x="7" y="10"/>
                            </a:lnTo>
                            <a:lnTo>
                              <a:pt x="6" y="13"/>
                            </a:lnTo>
                            <a:lnTo>
                              <a:pt x="4" y="14"/>
                            </a:lnTo>
                            <a:lnTo>
                              <a:pt x="2" y="17"/>
                            </a:lnTo>
                            <a:lnTo>
                              <a:pt x="2" y="18"/>
                            </a:lnTo>
                            <a:lnTo>
                              <a:pt x="0" y="22"/>
                            </a:lnTo>
                            <a:lnTo>
                              <a:pt x="0" y="24"/>
                            </a:lnTo>
                            <a:lnTo>
                              <a:pt x="0" y="27"/>
                            </a:lnTo>
                            <a:lnTo>
                              <a:pt x="0" y="29"/>
                            </a:lnTo>
                            <a:lnTo>
                              <a:pt x="0" y="32"/>
                            </a:lnTo>
                            <a:lnTo>
                              <a:pt x="0" y="34"/>
                            </a:lnTo>
                            <a:lnTo>
                              <a:pt x="1" y="36"/>
                            </a:lnTo>
                            <a:lnTo>
                              <a:pt x="3" y="37"/>
                            </a:lnTo>
                            <a:lnTo>
                              <a:pt x="4" y="39"/>
                            </a:lnTo>
                            <a:lnTo>
                              <a:pt x="6" y="40"/>
                            </a:lnTo>
                            <a:lnTo>
                              <a:pt x="7" y="41"/>
                            </a:lnTo>
                            <a:lnTo>
                              <a:pt x="9" y="41"/>
                            </a:lnTo>
                            <a:lnTo>
                              <a:pt x="11" y="42"/>
                            </a:lnTo>
                            <a:lnTo>
                              <a:pt x="13" y="42"/>
                            </a:lnTo>
                            <a:lnTo>
                              <a:pt x="15" y="42"/>
                            </a:lnTo>
                            <a:lnTo>
                              <a:pt x="16" y="42"/>
                            </a:lnTo>
                            <a:lnTo>
                              <a:pt x="18" y="42"/>
                            </a:lnTo>
                            <a:lnTo>
                              <a:pt x="19" y="42"/>
                            </a:lnTo>
                            <a:lnTo>
                              <a:pt x="21" y="42"/>
                            </a:lnTo>
                            <a:lnTo>
                              <a:pt x="23" y="40"/>
                            </a:lnTo>
                            <a:lnTo>
                              <a:pt x="25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29" y="39"/>
                            </a:lnTo>
                            <a:lnTo>
                              <a:pt x="31" y="37"/>
                            </a:lnTo>
                            <a:lnTo>
                              <a:pt x="33" y="36"/>
                            </a:lnTo>
                            <a:lnTo>
                              <a:pt x="35" y="34"/>
                            </a:lnTo>
                            <a:lnTo>
                              <a:pt x="37" y="32"/>
                            </a:lnTo>
                            <a:lnTo>
                              <a:pt x="38" y="30"/>
                            </a:lnTo>
                            <a:lnTo>
                              <a:pt x="40" y="29"/>
                            </a:lnTo>
                            <a:lnTo>
                              <a:pt x="40" y="27"/>
                            </a:lnTo>
                            <a:lnTo>
                              <a:pt x="42" y="24"/>
                            </a:lnTo>
                            <a:lnTo>
                              <a:pt x="42" y="23"/>
                            </a:lnTo>
                            <a:lnTo>
                              <a:pt x="44" y="19"/>
                            </a:lnTo>
                            <a:lnTo>
                              <a:pt x="43" y="17"/>
                            </a:lnTo>
                            <a:lnTo>
                              <a:pt x="43" y="15"/>
                            </a:lnTo>
                            <a:lnTo>
                              <a:pt x="43" y="14"/>
                            </a:lnTo>
                            <a:lnTo>
                              <a:pt x="43" y="12"/>
                            </a:lnTo>
                            <a:lnTo>
                              <a:pt x="41" y="11"/>
                            </a:lnTo>
                            <a:lnTo>
                              <a:pt x="41" y="10"/>
                            </a:lnTo>
                            <a:lnTo>
                              <a:pt x="41" y="8"/>
                            </a:lnTo>
                            <a:lnTo>
                              <a:pt x="41" y="6"/>
                            </a:lnTo>
                            <a:lnTo>
                              <a:pt x="39" y="6"/>
                            </a:lnTo>
                            <a:lnTo>
                              <a:pt x="38" y="4"/>
                            </a:lnTo>
                            <a:lnTo>
                              <a:pt x="36" y="4"/>
                            </a:lnTo>
                            <a:lnTo>
                              <a:pt x="36" y="2"/>
                            </a:lnTo>
                            <a:lnTo>
                              <a:pt x="34" y="2"/>
                            </a:lnTo>
                            <a:lnTo>
                              <a:pt x="32" y="2"/>
                            </a:lnTo>
                            <a:lnTo>
                              <a:pt x="30" y="2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2" name="Freeform 3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" y="2489"/>
                        <a:ext cx="21" cy="18"/>
                      </a:xfrm>
                      <a:custGeom>
                        <a:avLst/>
                        <a:gdLst>
                          <a:gd name="T0" fmla="*/ 11 w 21"/>
                          <a:gd name="T1" fmla="*/ 1 h 18"/>
                          <a:gd name="T2" fmla="*/ 8 w 21"/>
                          <a:gd name="T3" fmla="*/ 1 h 18"/>
                          <a:gd name="T4" fmla="*/ 5 w 21"/>
                          <a:gd name="T5" fmla="*/ 3 h 18"/>
                          <a:gd name="T6" fmla="*/ 3 w 21"/>
                          <a:gd name="T7" fmla="*/ 3 h 18"/>
                          <a:gd name="T8" fmla="*/ 1 w 21"/>
                          <a:gd name="T9" fmla="*/ 5 h 18"/>
                          <a:gd name="T10" fmla="*/ 1 w 21"/>
                          <a:gd name="T11" fmla="*/ 7 h 18"/>
                          <a:gd name="T12" fmla="*/ 0 w 21"/>
                          <a:gd name="T13" fmla="*/ 9 h 18"/>
                          <a:gd name="T14" fmla="*/ 0 w 21"/>
                          <a:gd name="T15" fmla="*/ 11 h 18"/>
                          <a:gd name="T16" fmla="*/ 0 w 21"/>
                          <a:gd name="T17" fmla="*/ 13 h 18"/>
                          <a:gd name="T18" fmla="*/ 0 w 21"/>
                          <a:gd name="T19" fmla="*/ 15 h 18"/>
                          <a:gd name="T20" fmla="*/ 1 w 21"/>
                          <a:gd name="T21" fmla="*/ 16 h 18"/>
                          <a:gd name="T22" fmla="*/ 2 w 21"/>
                          <a:gd name="T23" fmla="*/ 16 h 18"/>
                          <a:gd name="T24" fmla="*/ 4 w 21"/>
                          <a:gd name="T25" fmla="*/ 17 h 18"/>
                          <a:gd name="T26" fmla="*/ 5 w 21"/>
                          <a:gd name="T27" fmla="*/ 17 h 18"/>
                          <a:gd name="T28" fmla="*/ 7 w 21"/>
                          <a:gd name="T29" fmla="*/ 17 h 18"/>
                          <a:gd name="T30" fmla="*/ 8 w 21"/>
                          <a:gd name="T31" fmla="*/ 17 h 18"/>
                          <a:gd name="T32" fmla="*/ 10 w 21"/>
                          <a:gd name="T33" fmla="*/ 16 h 18"/>
                          <a:gd name="T34" fmla="*/ 11 w 21"/>
                          <a:gd name="T35" fmla="*/ 16 h 18"/>
                          <a:gd name="T36" fmla="*/ 12 w 21"/>
                          <a:gd name="T37" fmla="*/ 16 h 18"/>
                          <a:gd name="T38" fmla="*/ 14 w 21"/>
                          <a:gd name="T39" fmla="*/ 16 h 18"/>
                          <a:gd name="T40" fmla="*/ 16 w 21"/>
                          <a:gd name="T41" fmla="*/ 14 h 18"/>
                          <a:gd name="T42" fmla="*/ 16 w 21"/>
                          <a:gd name="T43" fmla="*/ 13 h 18"/>
                          <a:gd name="T44" fmla="*/ 18 w 21"/>
                          <a:gd name="T45" fmla="*/ 11 h 18"/>
                          <a:gd name="T46" fmla="*/ 18 w 21"/>
                          <a:gd name="T47" fmla="*/ 9 h 18"/>
                          <a:gd name="T48" fmla="*/ 19 w 21"/>
                          <a:gd name="T49" fmla="*/ 7 h 18"/>
                          <a:gd name="T50" fmla="*/ 19 w 21"/>
                          <a:gd name="T51" fmla="*/ 6 h 18"/>
                          <a:gd name="T52" fmla="*/ 18 w 21"/>
                          <a:gd name="T53" fmla="*/ 4 h 18"/>
                          <a:gd name="T54" fmla="*/ 18 w 21"/>
                          <a:gd name="T55" fmla="*/ 3 h 18"/>
                          <a:gd name="T56" fmla="*/ 17 w 21"/>
                          <a:gd name="T57" fmla="*/ 1 h 18"/>
                          <a:gd name="T58" fmla="*/ 15 w 21"/>
                          <a:gd name="T59" fmla="*/ 1 h 18"/>
                          <a:gd name="T60" fmla="*/ 14 w 21"/>
                          <a:gd name="T61" fmla="*/ 1 h 18"/>
                          <a:gd name="T62" fmla="*/ 13 w 21"/>
                          <a:gd name="T63" fmla="*/ 1 h 18"/>
                          <a:gd name="T64" fmla="*/ 13 w 21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1"/>
                          <a:gd name="T100" fmla="*/ 0 h 18"/>
                          <a:gd name="T101" fmla="*/ 21 w 21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1" h="18">
                            <a:moveTo>
                              <a:pt x="13" y="0"/>
                            </a:move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8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3" y="3"/>
                            </a:lnTo>
                            <a:lnTo>
                              <a:pt x="1" y="5"/>
                            </a:lnTo>
                            <a:lnTo>
                              <a:pt x="1" y="7"/>
                            </a:lnTo>
                            <a:lnTo>
                              <a:pt x="0" y="9"/>
                            </a:lnTo>
                            <a:lnTo>
                              <a:pt x="0" y="11"/>
                            </a:lnTo>
                            <a:lnTo>
                              <a:pt x="0" y="13"/>
                            </a:lnTo>
                            <a:lnTo>
                              <a:pt x="0" y="15"/>
                            </a:lnTo>
                            <a:lnTo>
                              <a:pt x="1" y="15"/>
                            </a:lnTo>
                            <a:lnTo>
                              <a:pt x="1" y="16"/>
                            </a:lnTo>
                            <a:lnTo>
                              <a:pt x="2" y="16"/>
                            </a:lnTo>
                            <a:lnTo>
                              <a:pt x="4" y="16"/>
                            </a:lnTo>
                            <a:lnTo>
                              <a:pt x="4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8" y="17"/>
                            </a:lnTo>
                            <a:lnTo>
                              <a:pt x="10" y="16"/>
                            </a:lnTo>
                            <a:lnTo>
                              <a:pt x="11" y="16"/>
                            </a:lnTo>
                            <a:lnTo>
                              <a:pt x="12" y="16"/>
                            </a:lnTo>
                            <a:lnTo>
                              <a:pt x="14" y="16"/>
                            </a:lnTo>
                            <a:lnTo>
                              <a:pt x="16" y="14"/>
                            </a:lnTo>
                            <a:lnTo>
                              <a:pt x="16" y="13"/>
                            </a:lnTo>
                            <a:lnTo>
                              <a:pt x="18" y="11"/>
                            </a:lnTo>
                            <a:lnTo>
                              <a:pt x="18" y="9"/>
                            </a:lnTo>
                            <a:lnTo>
                              <a:pt x="20" y="7"/>
                            </a:lnTo>
                            <a:lnTo>
                              <a:pt x="19" y="7"/>
                            </a:lnTo>
                            <a:lnTo>
                              <a:pt x="19" y="6"/>
                            </a:lnTo>
                            <a:lnTo>
                              <a:pt x="19" y="4"/>
                            </a:lnTo>
                            <a:lnTo>
                              <a:pt x="18" y="4"/>
                            </a:lnTo>
                            <a:lnTo>
                              <a:pt x="18" y="3"/>
                            </a:lnTo>
                            <a:lnTo>
                              <a:pt x="18" y="1"/>
                            </a:lnTo>
                            <a:lnTo>
                              <a:pt x="17" y="1"/>
                            </a:lnTo>
                            <a:lnTo>
                              <a:pt x="15" y="1"/>
                            </a:lnTo>
                            <a:lnTo>
                              <a:pt x="14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3" name="Freeform 3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" y="2480"/>
                        <a:ext cx="85" cy="83"/>
                      </a:xfrm>
                      <a:custGeom>
                        <a:avLst/>
                        <a:gdLst>
                          <a:gd name="T0" fmla="*/ 82 w 85"/>
                          <a:gd name="T1" fmla="*/ 23 h 83"/>
                          <a:gd name="T2" fmla="*/ 83 w 85"/>
                          <a:gd name="T3" fmla="*/ 28 h 83"/>
                          <a:gd name="T4" fmla="*/ 84 w 85"/>
                          <a:gd name="T5" fmla="*/ 29 h 83"/>
                          <a:gd name="T6" fmla="*/ 83 w 85"/>
                          <a:gd name="T7" fmla="*/ 32 h 83"/>
                          <a:gd name="T8" fmla="*/ 83 w 85"/>
                          <a:gd name="T9" fmla="*/ 35 h 83"/>
                          <a:gd name="T10" fmla="*/ 81 w 85"/>
                          <a:gd name="T11" fmla="*/ 40 h 83"/>
                          <a:gd name="T12" fmla="*/ 81 w 85"/>
                          <a:gd name="T13" fmla="*/ 45 h 83"/>
                          <a:gd name="T14" fmla="*/ 80 w 85"/>
                          <a:gd name="T15" fmla="*/ 51 h 83"/>
                          <a:gd name="T16" fmla="*/ 78 w 85"/>
                          <a:gd name="T17" fmla="*/ 57 h 83"/>
                          <a:gd name="T18" fmla="*/ 74 w 85"/>
                          <a:gd name="T19" fmla="*/ 63 h 83"/>
                          <a:gd name="T20" fmla="*/ 70 w 85"/>
                          <a:gd name="T21" fmla="*/ 68 h 83"/>
                          <a:gd name="T22" fmla="*/ 64 w 85"/>
                          <a:gd name="T23" fmla="*/ 74 h 83"/>
                          <a:gd name="T24" fmla="*/ 58 w 85"/>
                          <a:gd name="T25" fmla="*/ 77 h 83"/>
                          <a:gd name="T26" fmla="*/ 51 w 85"/>
                          <a:gd name="T27" fmla="*/ 80 h 83"/>
                          <a:gd name="T28" fmla="*/ 43 w 85"/>
                          <a:gd name="T29" fmla="*/ 82 h 83"/>
                          <a:gd name="T30" fmla="*/ 33 w 85"/>
                          <a:gd name="T31" fmla="*/ 82 h 83"/>
                          <a:gd name="T32" fmla="*/ 23 w 85"/>
                          <a:gd name="T33" fmla="*/ 81 h 83"/>
                          <a:gd name="T34" fmla="*/ 14 w 85"/>
                          <a:gd name="T35" fmla="*/ 77 h 83"/>
                          <a:gd name="T36" fmla="*/ 8 w 85"/>
                          <a:gd name="T37" fmla="*/ 72 h 83"/>
                          <a:gd name="T38" fmla="*/ 2 w 85"/>
                          <a:gd name="T39" fmla="*/ 67 h 83"/>
                          <a:gd name="T40" fmla="*/ 0 w 85"/>
                          <a:gd name="T41" fmla="*/ 63 h 83"/>
                          <a:gd name="T42" fmla="*/ 0 w 85"/>
                          <a:gd name="T43" fmla="*/ 63 h 83"/>
                          <a:gd name="T44" fmla="*/ 3 w 85"/>
                          <a:gd name="T45" fmla="*/ 64 h 83"/>
                          <a:gd name="T46" fmla="*/ 8 w 85"/>
                          <a:gd name="T47" fmla="*/ 67 h 83"/>
                          <a:gd name="T48" fmla="*/ 17 w 85"/>
                          <a:gd name="T49" fmla="*/ 69 h 83"/>
                          <a:gd name="T50" fmla="*/ 24 w 85"/>
                          <a:gd name="T51" fmla="*/ 70 h 83"/>
                          <a:gd name="T52" fmla="*/ 35 w 85"/>
                          <a:gd name="T53" fmla="*/ 68 h 83"/>
                          <a:gd name="T54" fmla="*/ 41 w 85"/>
                          <a:gd name="T55" fmla="*/ 68 h 83"/>
                          <a:gd name="T56" fmla="*/ 47 w 85"/>
                          <a:gd name="T57" fmla="*/ 64 h 83"/>
                          <a:gd name="T58" fmla="*/ 51 w 85"/>
                          <a:gd name="T59" fmla="*/ 63 h 83"/>
                          <a:gd name="T60" fmla="*/ 56 w 85"/>
                          <a:gd name="T61" fmla="*/ 59 h 83"/>
                          <a:gd name="T62" fmla="*/ 60 w 85"/>
                          <a:gd name="T63" fmla="*/ 56 h 83"/>
                          <a:gd name="T64" fmla="*/ 64 w 85"/>
                          <a:gd name="T65" fmla="*/ 52 h 83"/>
                          <a:gd name="T66" fmla="*/ 66 w 85"/>
                          <a:gd name="T67" fmla="*/ 48 h 83"/>
                          <a:gd name="T68" fmla="*/ 70 w 85"/>
                          <a:gd name="T69" fmla="*/ 43 h 83"/>
                          <a:gd name="T70" fmla="*/ 70 w 85"/>
                          <a:gd name="T71" fmla="*/ 37 h 83"/>
                          <a:gd name="T72" fmla="*/ 71 w 85"/>
                          <a:gd name="T73" fmla="*/ 32 h 83"/>
                          <a:gd name="T74" fmla="*/ 71 w 85"/>
                          <a:gd name="T75" fmla="*/ 27 h 83"/>
                          <a:gd name="T76" fmla="*/ 71 w 85"/>
                          <a:gd name="T77" fmla="*/ 22 h 83"/>
                          <a:gd name="T78" fmla="*/ 69 w 85"/>
                          <a:gd name="T79" fmla="*/ 16 h 83"/>
                          <a:gd name="T80" fmla="*/ 67 w 85"/>
                          <a:gd name="T81" fmla="*/ 9 h 83"/>
                          <a:gd name="T82" fmla="*/ 66 w 85"/>
                          <a:gd name="T83" fmla="*/ 3 h 83"/>
                          <a:gd name="T84" fmla="*/ 66 w 85"/>
                          <a:gd name="T85" fmla="*/ 0 h 83"/>
                          <a:gd name="T86" fmla="*/ 66 w 85"/>
                          <a:gd name="T87" fmla="*/ 2 h 83"/>
                          <a:gd name="T88" fmla="*/ 69 w 85"/>
                          <a:gd name="T89" fmla="*/ 4 h 83"/>
                          <a:gd name="T90" fmla="*/ 72 w 85"/>
                          <a:gd name="T91" fmla="*/ 8 h 83"/>
                          <a:gd name="T92" fmla="*/ 77 w 85"/>
                          <a:gd name="T93" fmla="*/ 12 h 83"/>
                          <a:gd name="T94" fmla="*/ 79 w 85"/>
                          <a:gd name="T95" fmla="*/ 18 h 83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5"/>
                          <a:gd name="T145" fmla="*/ 0 h 83"/>
                          <a:gd name="T146" fmla="*/ 85 w 85"/>
                          <a:gd name="T147" fmla="*/ 83 h 83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5" h="83">
                            <a:moveTo>
                              <a:pt x="81" y="19"/>
                            </a:moveTo>
                            <a:lnTo>
                              <a:pt x="81" y="21"/>
                            </a:lnTo>
                            <a:lnTo>
                              <a:pt x="82" y="23"/>
                            </a:lnTo>
                            <a:lnTo>
                              <a:pt x="82" y="25"/>
                            </a:lnTo>
                            <a:lnTo>
                              <a:pt x="83" y="26"/>
                            </a:lnTo>
                            <a:lnTo>
                              <a:pt x="83" y="28"/>
                            </a:lnTo>
                            <a:lnTo>
                              <a:pt x="83" y="29"/>
                            </a:lnTo>
                            <a:lnTo>
                              <a:pt x="84" y="29"/>
                            </a:lnTo>
                            <a:lnTo>
                              <a:pt x="83" y="30"/>
                            </a:lnTo>
                            <a:lnTo>
                              <a:pt x="83" y="32"/>
                            </a:lnTo>
                            <a:lnTo>
                              <a:pt x="83" y="34"/>
                            </a:lnTo>
                            <a:lnTo>
                              <a:pt x="83" y="35"/>
                            </a:lnTo>
                            <a:lnTo>
                              <a:pt x="83" y="37"/>
                            </a:lnTo>
                            <a:lnTo>
                              <a:pt x="83" y="38"/>
                            </a:lnTo>
                            <a:lnTo>
                              <a:pt x="81" y="40"/>
                            </a:lnTo>
                            <a:lnTo>
                              <a:pt x="81" y="42"/>
                            </a:lnTo>
                            <a:lnTo>
                              <a:pt x="81" y="44"/>
                            </a:lnTo>
                            <a:lnTo>
                              <a:pt x="81" y="45"/>
                            </a:lnTo>
                            <a:lnTo>
                              <a:pt x="80" y="47"/>
                            </a:lnTo>
                            <a:lnTo>
                              <a:pt x="80" y="49"/>
                            </a:lnTo>
                            <a:lnTo>
                              <a:pt x="80" y="51"/>
                            </a:lnTo>
                            <a:lnTo>
                              <a:pt x="80" y="52"/>
                            </a:lnTo>
                            <a:lnTo>
                              <a:pt x="78" y="55"/>
                            </a:lnTo>
                            <a:lnTo>
                              <a:pt x="78" y="57"/>
                            </a:lnTo>
                            <a:lnTo>
                              <a:pt x="76" y="59"/>
                            </a:lnTo>
                            <a:lnTo>
                              <a:pt x="76" y="60"/>
                            </a:lnTo>
                            <a:lnTo>
                              <a:pt x="74" y="63"/>
                            </a:lnTo>
                            <a:lnTo>
                              <a:pt x="73" y="64"/>
                            </a:lnTo>
                            <a:lnTo>
                              <a:pt x="71" y="66"/>
                            </a:lnTo>
                            <a:lnTo>
                              <a:pt x="70" y="68"/>
                            </a:lnTo>
                            <a:lnTo>
                              <a:pt x="68" y="70"/>
                            </a:lnTo>
                            <a:lnTo>
                              <a:pt x="66" y="72"/>
                            </a:lnTo>
                            <a:lnTo>
                              <a:pt x="64" y="74"/>
                            </a:lnTo>
                            <a:lnTo>
                              <a:pt x="63" y="74"/>
                            </a:lnTo>
                            <a:lnTo>
                              <a:pt x="60" y="75"/>
                            </a:lnTo>
                            <a:lnTo>
                              <a:pt x="58" y="77"/>
                            </a:lnTo>
                            <a:lnTo>
                              <a:pt x="56" y="78"/>
                            </a:lnTo>
                            <a:lnTo>
                              <a:pt x="55" y="78"/>
                            </a:lnTo>
                            <a:lnTo>
                              <a:pt x="51" y="80"/>
                            </a:lnTo>
                            <a:lnTo>
                              <a:pt x="49" y="80"/>
                            </a:lnTo>
                            <a:lnTo>
                              <a:pt x="45" y="82"/>
                            </a:lnTo>
                            <a:lnTo>
                              <a:pt x="43" y="82"/>
                            </a:lnTo>
                            <a:lnTo>
                              <a:pt x="40" y="82"/>
                            </a:lnTo>
                            <a:lnTo>
                              <a:pt x="36" y="82"/>
                            </a:lnTo>
                            <a:lnTo>
                              <a:pt x="33" y="82"/>
                            </a:lnTo>
                            <a:lnTo>
                              <a:pt x="30" y="82"/>
                            </a:lnTo>
                            <a:lnTo>
                              <a:pt x="26" y="82"/>
                            </a:lnTo>
                            <a:lnTo>
                              <a:pt x="23" y="81"/>
                            </a:lnTo>
                            <a:lnTo>
                              <a:pt x="19" y="80"/>
                            </a:lnTo>
                            <a:lnTo>
                              <a:pt x="17" y="79"/>
                            </a:lnTo>
                            <a:lnTo>
                              <a:pt x="14" y="77"/>
                            </a:lnTo>
                            <a:lnTo>
                              <a:pt x="12" y="75"/>
                            </a:lnTo>
                            <a:lnTo>
                              <a:pt x="10" y="74"/>
                            </a:lnTo>
                            <a:lnTo>
                              <a:pt x="8" y="72"/>
                            </a:lnTo>
                            <a:lnTo>
                              <a:pt x="6" y="70"/>
                            </a:lnTo>
                            <a:lnTo>
                              <a:pt x="4" y="69"/>
                            </a:lnTo>
                            <a:lnTo>
                              <a:pt x="2" y="67"/>
                            </a:lnTo>
                            <a:lnTo>
                              <a:pt x="2" y="65"/>
                            </a:lnTo>
                            <a:lnTo>
                              <a:pt x="0" y="64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1"/>
                            </a:lnTo>
                            <a:lnTo>
                              <a:pt x="0" y="63"/>
                            </a:lnTo>
                            <a:lnTo>
                              <a:pt x="1" y="63"/>
                            </a:lnTo>
                            <a:lnTo>
                              <a:pt x="1" y="64"/>
                            </a:lnTo>
                            <a:lnTo>
                              <a:pt x="3" y="64"/>
                            </a:lnTo>
                            <a:lnTo>
                              <a:pt x="4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1" y="67"/>
                            </a:lnTo>
                            <a:lnTo>
                              <a:pt x="13" y="69"/>
                            </a:lnTo>
                            <a:lnTo>
                              <a:pt x="17" y="69"/>
                            </a:lnTo>
                            <a:lnTo>
                              <a:pt x="19" y="70"/>
                            </a:lnTo>
                            <a:lnTo>
                              <a:pt x="23" y="70"/>
                            </a:lnTo>
                            <a:lnTo>
                              <a:pt x="24" y="70"/>
                            </a:lnTo>
                            <a:lnTo>
                              <a:pt x="28" y="70"/>
                            </a:lnTo>
                            <a:lnTo>
                              <a:pt x="32" y="70"/>
                            </a:lnTo>
                            <a:lnTo>
                              <a:pt x="35" y="68"/>
                            </a:lnTo>
                            <a:lnTo>
                              <a:pt x="37" y="68"/>
                            </a:lnTo>
                            <a:lnTo>
                              <a:pt x="39" y="68"/>
                            </a:lnTo>
                            <a:lnTo>
                              <a:pt x="41" y="68"/>
                            </a:lnTo>
                            <a:lnTo>
                              <a:pt x="44" y="66"/>
                            </a:lnTo>
                            <a:lnTo>
                              <a:pt x="45" y="66"/>
                            </a:lnTo>
                            <a:lnTo>
                              <a:pt x="47" y="64"/>
                            </a:lnTo>
                            <a:lnTo>
                              <a:pt x="49" y="64"/>
                            </a:lnTo>
                            <a:lnTo>
                              <a:pt x="51" y="63"/>
                            </a:lnTo>
                            <a:lnTo>
                              <a:pt x="53" y="61"/>
                            </a:lnTo>
                            <a:lnTo>
                              <a:pt x="54" y="61"/>
                            </a:lnTo>
                            <a:lnTo>
                              <a:pt x="56" y="59"/>
                            </a:lnTo>
                            <a:lnTo>
                              <a:pt x="58" y="58"/>
                            </a:lnTo>
                            <a:lnTo>
                              <a:pt x="60" y="56"/>
                            </a:lnTo>
                            <a:lnTo>
                              <a:pt x="62" y="54"/>
                            </a:lnTo>
                            <a:lnTo>
                              <a:pt x="64" y="52"/>
                            </a:lnTo>
                            <a:lnTo>
                              <a:pt x="64" y="51"/>
                            </a:lnTo>
                            <a:lnTo>
                              <a:pt x="66" y="49"/>
                            </a:lnTo>
                            <a:lnTo>
                              <a:pt x="66" y="48"/>
                            </a:lnTo>
                            <a:lnTo>
                              <a:pt x="67" y="46"/>
                            </a:lnTo>
                            <a:lnTo>
                              <a:pt x="68" y="44"/>
                            </a:lnTo>
                            <a:lnTo>
                              <a:pt x="70" y="43"/>
                            </a:lnTo>
                            <a:lnTo>
                              <a:pt x="70" y="41"/>
                            </a:lnTo>
                            <a:lnTo>
                              <a:pt x="70" y="39"/>
                            </a:lnTo>
                            <a:lnTo>
                              <a:pt x="70" y="37"/>
                            </a:lnTo>
                            <a:lnTo>
                              <a:pt x="71" y="35"/>
                            </a:lnTo>
                            <a:lnTo>
                              <a:pt x="71" y="34"/>
                            </a:lnTo>
                            <a:lnTo>
                              <a:pt x="71" y="32"/>
                            </a:lnTo>
                            <a:lnTo>
                              <a:pt x="71" y="30"/>
                            </a:lnTo>
                            <a:lnTo>
                              <a:pt x="73" y="27"/>
                            </a:lnTo>
                            <a:lnTo>
                              <a:pt x="71" y="27"/>
                            </a:lnTo>
                            <a:lnTo>
                              <a:pt x="71" y="25"/>
                            </a:lnTo>
                            <a:lnTo>
                              <a:pt x="71" y="24"/>
                            </a:lnTo>
                            <a:lnTo>
                              <a:pt x="71" y="22"/>
                            </a:lnTo>
                            <a:lnTo>
                              <a:pt x="69" y="20"/>
                            </a:lnTo>
                            <a:lnTo>
                              <a:pt x="69" y="18"/>
                            </a:lnTo>
                            <a:lnTo>
                              <a:pt x="69" y="16"/>
                            </a:lnTo>
                            <a:lnTo>
                              <a:pt x="69" y="12"/>
                            </a:lnTo>
                            <a:lnTo>
                              <a:pt x="67" y="10"/>
                            </a:lnTo>
                            <a:lnTo>
                              <a:pt x="67" y="9"/>
                            </a:lnTo>
                            <a:lnTo>
                              <a:pt x="66" y="7"/>
                            </a:lnTo>
                            <a:lnTo>
                              <a:pt x="66" y="4"/>
                            </a:lnTo>
                            <a:lnTo>
                              <a:pt x="66" y="3"/>
                            </a:lnTo>
                            <a:lnTo>
                              <a:pt x="66" y="2"/>
                            </a:lnTo>
                            <a:lnTo>
                              <a:pt x="66" y="1"/>
                            </a:lnTo>
                            <a:lnTo>
                              <a:pt x="66" y="0"/>
                            </a:lnTo>
                            <a:lnTo>
                              <a:pt x="66" y="1"/>
                            </a:lnTo>
                            <a:lnTo>
                              <a:pt x="66" y="2"/>
                            </a:lnTo>
                            <a:lnTo>
                              <a:pt x="67" y="2"/>
                            </a:lnTo>
                            <a:lnTo>
                              <a:pt x="67" y="3"/>
                            </a:lnTo>
                            <a:lnTo>
                              <a:pt x="69" y="4"/>
                            </a:lnTo>
                            <a:lnTo>
                              <a:pt x="70" y="6"/>
                            </a:lnTo>
                            <a:lnTo>
                              <a:pt x="72" y="6"/>
                            </a:lnTo>
                            <a:lnTo>
                              <a:pt x="72" y="8"/>
                            </a:lnTo>
                            <a:lnTo>
                              <a:pt x="74" y="9"/>
                            </a:lnTo>
                            <a:lnTo>
                              <a:pt x="75" y="11"/>
                            </a:lnTo>
                            <a:lnTo>
                              <a:pt x="77" y="12"/>
                            </a:lnTo>
                            <a:lnTo>
                              <a:pt x="77" y="14"/>
                            </a:lnTo>
                            <a:lnTo>
                              <a:pt x="78" y="16"/>
                            </a:lnTo>
                            <a:lnTo>
                              <a:pt x="79" y="18"/>
                            </a:lnTo>
                            <a:lnTo>
                              <a:pt x="81" y="19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4" name="Freeform 3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" y="2485"/>
                        <a:ext cx="31" cy="25"/>
                      </a:xfrm>
                      <a:custGeom>
                        <a:avLst/>
                        <a:gdLst>
                          <a:gd name="T0" fmla="*/ 17 w 31"/>
                          <a:gd name="T1" fmla="*/ 11 h 25"/>
                          <a:gd name="T2" fmla="*/ 17 w 31"/>
                          <a:gd name="T3" fmla="*/ 11 h 25"/>
                          <a:gd name="T4" fmla="*/ 30 w 31"/>
                          <a:gd name="T5" fmla="*/ 6 h 25"/>
                          <a:gd name="T6" fmla="*/ 16 w 31"/>
                          <a:gd name="T7" fmla="*/ 8 h 25"/>
                          <a:gd name="T8" fmla="*/ 11 w 31"/>
                          <a:gd name="T9" fmla="*/ 0 h 25"/>
                          <a:gd name="T10" fmla="*/ 14 w 31"/>
                          <a:gd name="T11" fmla="*/ 9 h 25"/>
                          <a:gd name="T12" fmla="*/ 0 w 31"/>
                          <a:gd name="T13" fmla="*/ 14 h 25"/>
                          <a:gd name="T14" fmla="*/ 14 w 31"/>
                          <a:gd name="T15" fmla="*/ 12 h 25"/>
                          <a:gd name="T16" fmla="*/ 19 w 31"/>
                          <a:gd name="T17" fmla="*/ 24 h 25"/>
                          <a:gd name="T18" fmla="*/ 17 w 31"/>
                          <a:gd name="T19" fmla="*/ 11 h 25"/>
                          <a:gd name="T20" fmla="*/ 17 w 31"/>
                          <a:gd name="T21" fmla="*/ 11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5"/>
                          <a:gd name="T35" fmla="*/ 31 w 31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5">
                            <a:moveTo>
                              <a:pt x="17" y="11"/>
                            </a:moveTo>
                            <a:lnTo>
                              <a:pt x="17" y="11"/>
                            </a:lnTo>
                            <a:lnTo>
                              <a:pt x="30" y="6"/>
                            </a:lnTo>
                            <a:lnTo>
                              <a:pt x="16" y="8"/>
                            </a:lnTo>
                            <a:lnTo>
                              <a:pt x="11" y="0"/>
                            </a:lnTo>
                            <a:lnTo>
                              <a:pt x="14" y="9"/>
                            </a:lnTo>
                            <a:lnTo>
                              <a:pt x="0" y="14"/>
                            </a:lnTo>
                            <a:lnTo>
                              <a:pt x="14" y="12"/>
                            </a:lnTo>
                            <a:lnTo>
                              <a:pt x="19" y="24"/>
                            </a:lnTo>
                            <a:lnTo>
                              <a:pt x="17" y="11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" name="Freeform 3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" y="2479"/>
                        <a:ext cx="34" cy="36"/>
                      </a:xfrm>
                      <a:custGeom>
                        <a:avLst/>
                        <a:gdLst>
                          <a:gd name="T0" fmla="*/ 15 w 34"/>
                          <a:gd name="T1" fmla="*/ 16 h 36"/>
                          <a:gd name="T2" fmla="*/ 26 w 34"/>
                          <a:gd name="T3" fmla="*/ 0 h 36"/>
                          <a:gd name="T4" fmla="*/ 18 w 34"/>
                          <a:gd name="T5" fmla="*/ 17 h 36"/>
                          <a:gd name="T6" fmla="*/ 33 w 34"/>
                          <a:gd name="T7" fmla="*/ 28 h 36"/>
                          <a:gd name="T8" fmla="*/ 17 w 34"/>
                          <a:gd name="T9" fmla="*/ 20 h 36"/>
                          <a:gd name="T10" fmla="*/ 7 w 34"/>
                          <a:gd name="T11" fmla="*/ 35 h 36"/>
                          <a:gd name="T12" fmla="*/ 14 w 34"/>
                          <a:gd name="T13" fmla="*/ 19 h 36"/>
                          <a:gd name="T14" fmla="*/ 0 w 34"/>
                          <a:gd name="T15" fmla="*/ 10 h 36"/>
                          <a:gd name="T16" fmla="*/ 15 w 34"/>
                          <a:gd name="T17" fmla="*/ 16 h 36"/>
                          <a:gd name="T18" fmla="*/ 15 w 34"/>
                          <a:gd name="T19" fmla="*/ 16 h 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6"/>
                          <a:gd name="T32" fmla="*/ 34 w 34"/>
                          <a:gd name="T33" fmla="*/ 36 h 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6">
                            <a:moveTo>
                              <a:pt x="15" y="16"/>
                            </a:moveTo>
                            <a:lnTo>
                              <a:pt x="26" y="0"/>
                            </a:lnTo>
                            <a:lnTo>
                              <a:pt x="18" y="17"/>
                            </a:lnTo>
                            <a:lnTo>
                              <a:pt x="33" y="28"/>
                            </a:lnTo>
                            <a:lnTo>
                              <a:pt x="17" y="20"/>
                            </a:lnTo>
                            <a:lnTo>
                              <a:pt x="7" y="35"/>
                            </a:lnTo>
                            <a:lnTo>
                              <a:pt x="14" y="19"/>
                            </a:lnTo>
                            <a:lnTo>
                              <a:pt x="0" y="10"/>
                            </a:lnTo>
                            <a:lnTo>
                              <a:pt x="15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2" name="Group 3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" y="2095"/>
                      <a:ext cx="184" cy="175"/>
                      <a:chOff x="320" y="2374"/>
                      <a:chExt cx="202" cy="199"/>
                    </a:xfrm>
                  </p:grpSpPr>
                  <p:sp>
                    <p:nvSpPr>
                      <p:cNvPr id="73" name="Oval 3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0" y="2374"/>
                        <a:ext cx="202" cy="199"/>
                      </a:xfrm>
                      <a:prstGeom prst="ellipse">
                        <a:avLst/>
                      </a:prstGeom>
                      <a:solidFill>
                        <a:srgbClr val="E1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" name="Freeform 3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" y="2382"/>
                        <a:ext cx="126" cy="120"/>
                      </a:xfrm>
                      <a:custGeom>
                        <a:avLst/>
                        <a:gdLst>
                          <a:gd name="T0" fmla="*/ 72 w 126"/>
                          <a:gd name="T1" fmla="*/ 2 h 120"/>
                          <a:gd name="T2" fmla="*/ 54 w 126"/>
                          <a:gd name="T3" fmla="*/ 5 h 120"/>
                          <a:gd name="T4" fmla="*/ 39 w 126"/>
                          <a:gd name="T5" fmla="*/ 11 h 120"/>
                          <a:gd name="T6" fmla="*/ 27 w 126"/>
                          <a:gd name="T7" fmla="*/ 19 h 120"/>
                          <a:gd name="T8" fmla="*/ 16 w 126"/>
                          <a:gd name="T9" fmla="*/ 30 h 120"/>
                          <a:gd name="T10" fmla="*/ 8 w 126"/>
                          <a:gd name="T11" fmla="*/ 43 h 120"/>
                          <a:gd name="T12" fmla="*/ 2 w 126"/>
                          <a:gd name="T13" fmla="*/ 58 h 120"/>
                          <a:gd name="T14" fmla="*/ 0 w 126"/>
                          <a:gd name="T15" fmla="*/ 74 h 120"/>
                          <a:gd name="T16" fmla="*/ 1 w 126"/>
                          <a:gd name="T17" fmla="*/ 89 h 120"/>
                          <a:gd name="T18" fmla="*/ 4 w 126"/>
                          <a:gd name="T19" fmla="*/ 102 h 120"/>
                          <a:gd name="T20" fmla="*/ 12 w 126"/>
                          <a:gd name="T21" fmla="*/ 110 h 120"/>
                          <a:gd name="T22" fmla="*/ 21 w 126"/>
                          <a:gd name="T23" fmla="*/ 116 h 120"/>
                          <a:gd name="T24" fmla="*/ 32 w 126"/>
                          <a:gd name="T25" fmla="*/ 119 h 120"/>
                          <a:gd name="T26" fmla="*/ 42 w 126"/>
                          <a:gd name="T27" fmla="*/ 119 h 120"/>
                          <a:gd name="T28" fmla="*/ 52 w 126"/>
                          <a:gd name="T29" fmla="*/ 119 h 120"/>
                          <a:gd name="T30" fmla="*/ 61 w 126"/>
                          <a:gd name="T31" fmla="*/ 119 h 120"/>
                          <a:gd name="T32" fmla="*/ 70 w 126"/>
                          <a:gd name="T33" fmla="*/ 117 h 120"/>
                          <a:gd name="T34" fmla="*/ 79 w 126"/>
                          <a:gd name="T35" fmla="*/ 114 h 120"/>
                          <a:gd name="T36" fmla="*/ 87 w 126"/>
                          <a:gd name="T37" fmla="*/ 110 h 120"/>
                          <a:gd name="T38" fmla="*/ 96 w 126"/>
                          <a:gd name="T39" fmla="*/ 103 h 120"/>
                          <a:gd name="T40" fmla="*/ 105 w 126"/>
                          <a:gd name="T41" fmla="*/ 95 h 120"/>
                          <a:gd name="T42" fmla="*/ 112 w 126"/>
                          <a:gd name="T43" fmla="*/ 85 h 120"/>
                          <a:gd name="T44" fmla="*/ 118 w 126"/>
                          <a:gd name="T45" fmla="*/ 74 h 120"/>
                          <a:gd name="T46" fmla="*/ 122 w 126"/>
                          <a:gd name="T47" fmla="*/ 61 h 120"/>
                          <a:gd name="T48" fmla="*/ 125 w 126"/>
                          <a:gd name="T49" fmla="*/ 49 h 120"/>
                          <a:gd name="T50" fmla="*/ 124 w 126"/>
                          <a:gd name="T51" fmla="*/ 37 h 120"/>
                          <a:gd name="T52" fmla="*/ 122 w 126"/>
                          <a:gd name="T53" fmla="*/ 28 h 120"/>
                          <a:gd name="T54" fmla="*/ 119 w 126"/>
                          <a:gd name="T55" fmla="*/ 19 h 120"/>
                          <a:gd name="T56" fmla="*/ 114 w 126"/>
                          <a:gd name="T57" fmla="*/ 12 h 120"/>
                          <a:gd name="T58" fmla="*/ 106 w 126"/>
                          <a:gd name="T59" fmla="*/ 6 h 120"/>
                          <a:gd name="T60" fmla="*/ 98 w 126"/>
                          <a:gd name="T61" fmla="*/ 3 h 120"/>
                          <a:gd name="T62" fmla="*/ 87 w 126"/>
                          <a:gd name="T63" fmla="*/ 1 h 120"/>
                          <a:gd name="T64" fmla="*/ 82 w 126"/>
                          <a:gd name="T65" fmla="*/ 0 h 12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6"/>
                          <a:gd name="T100" fmla="*/ 0 h 120"/>
                          <a:gd name="T101" fmla="*/ 126 w 126"/>
                          <a:gd name="T102" fmla="*/ 120 h 12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6" h="120">
                            <a:moveTo>
                              <a:pt x="82" y="0"/>
                            </a:moveTo>
                            <a:lnTo>
                              <a:pt x="72" y="2"/>
                            </a:lnTo>
                            <a:lnTo>
                              <a:pt x="63" y="2"/>
                            </a:lnTo>
                            <a:lnTo>
                              <a:pt x="54" y="5"/>
                            </a:lnTo>
                            <a:lnTo>
                              <a:pt x="47" y="7"/>
                            </a:lnTo>
                            <a:lnTo>
                              <a:pt x="39" y="11"/>
                            </a:lnTo>
                            <a:lnTo>
                              <a:pt x="33" y="15"/>
                            </a:lnTo>
                            <a:lnTo>
                              <a:pt x="27" y="19"/>
                            </a:lnTo>
                            <a:lnTo>
                              <a:pt x="21" y="23"/>
                            </a:lnTo>
                            <a:lnTo>
                              <a:pt x="16" y="30"/>
                            </a:lnTo>
                            <a:lnTo>
                              <a:pt x="12" y="36"/>
                            </a:lnTo>
                            <a:lnTo>
                              <a:pt x="8" y="43"/>
                            </a:lnTo>
                            <a:lnTo>
                              <a:pt x="5" y="50"/>
                            </a:lnTo>
                            <a:lnTo>
                              <a:pt x="2" y="58"/>
                            </a:lnTo>
                            <a:lnTo>
                              <a:pt x="1" y="65"/>
                            </a:lnTo>
                            <a:lnTo>
                              <a:pt x="0" y="74"/>
                            </a:lnTo>
                            <a:lnTo>
                              <a:pt x="1" y="81"/>
                            </a:lnTo>
                            <a:lnTo>
                              <a:pt x="1" y="89"/>
                            </a:lnTo>
                            <a:lnTo>
                              <a:pt x="2" y="96"/>
                            </a:lnTo>
                            <a:lnTo>
                              <a:pt x="4" y="102"/>
                            </a:lnTo>
                            <a:lnTo>
                              <a:pt x="8" y="106"/>
                            </a:lnTo>
                            <a:lnTo>
                              <a:pt x="12" y="110"/>
                            </a:lnTo>
                            <a:lnTo>
                              <a:pt x="16" y="113"/>
                            </a:lnTo>
                            <a:lnTo>
                              <a:pt x="21" y="116"/>
                            </a:lnTo>
                            <a:lnTo>
                              <a:pt x="26" y="117"/>
                            </a:lnTo>
                            <a:lnTo>
                              <a:pt x="32" y="119"/>
                            </a:lnTo>
                            <a:lnTo>
                              <a:pt x="37" y="119"/>
                            </a:lnTo>
                            <a:lnTo>
                              <a:pt x="42" y="119"/>
                            </a:lnTo>
                            <a:lnTo>
                              <a:pt x="48" y="119"/>
                            </a:lnTo>
                            <a:lnTo>
                              <a:pt x="52" y="119"/>
                            </a:lnTo>
                            <a:lnTo>
                              <a:pt x="57" y="119"/>
                            </a:lnTo>
                            <a:lnTo>
                              <a:pt x="61" y="119"/>
                            </a:lnTo>
                            <a:lnTo>
                              <a:pt x="66" y="117"/>
                            </a:lnTo>
                            <a:lnTo>
                              <a:pt x="70" y="117"/>
                            </a:lnTo>
                            <a:lnTo>
                              <a:pt x="75" y="116"/>
                            </a:lnTo>
                            <a:lnTo>
                              <a:pt x="79" y="114"/>
                            </a:lnTo>
                            <a:lnTo>
                              <a:pt x="84" y="111"/>
                            </a:lnTo>
                            <a:lnTo>
                              <a:pt x="87" y="110"/>
                            </a:lnTo>
                            <a:lnTo>
                              <a:pt x="93" y="106"/>
                            </a:lnTo>
                            <a:lnTo>
                              <a:pt x="96" y="103"/>
                            </a:lnTo>
                            <a:lnTo>
                              <a:pt x="102" y="98"/>
                            </a:lnTo>
                            <a:lnTo>
                              <a:pt x="105" y="95"/>
                            </a:lnTo>
                            <a:lnTo>
                              <a:pt x="109" y="90"/>
                            </a:lnTo>
                            <a:lnTo>
                              <a:pt x="112" y="85"/>
                            </a:lnTo>
                            <a:lnTo>
                              <a:pt x="116" y="80"/>
                            </a:lnTo>
                            <a:lnTo>
                              <a:pt x="118" y="74"/>
                            </a:lnTo>
                            <a:lnTo>
                              <a:pt x="121" y="68"/>
                            </a:lnTo>
                            <a:lnTo>
                              <a:pt x="122" y="61"/>
                            </a:lnTo>
                            <a:lnTo>
                              <a:pt x="125" y="54"/>
                            </a:lnTo>
                            <a:lnTo>
                              <a:pt x="125" y="49"/>
                            </a:lnTo>
                            <a:lnTo>
                              <a:pt x="125" y="42"/>
                            </a:lnTo>
                            <a:lnTo>
                              <a:pt x="124" y="37"/>
                            </a:lnTo>
                            <a:lnTo>
                              <a:pt x="124" y="31"/>
                            </a:lnTo>
                            <a:lnTo>
                              <a:pt x="122" y="28"/>
                            </a:lnTo>
                            <a:lnTo>
                              <a:pt x="121" y="22"/>
                            </a:lnTo>
                            <a:lnTo>
                              <a:pt x="119" y="19"/>
                            </a:lnTo>
                            <a:lnTo>
                              <a:pt x="117" y="14"/>
                            </a:lnTo>
                            <a:lnTo>
                              <a:pt x="114" y="12"/>
                            </a:lnTo>
                            <a:lnTo>
                              <a:pt x="111" y="8"/>
                            </a:lnTo>
                            <a:lnTo>
                              <a:pt x="106" y="6"/>
                            </a:lnTo>
                            <a:lnTo>
                              <a:pt x="103" y="3"/>
                            </a:lnTo>
                            <a:lnTo>
                              <a:pt x="98" y="3"/>
                            </a:lnTo>
                            <a:lnTo>
                              <a:pt x="93" y="1"/>
                            </a:lnTo>
                            <a:lnTo>
                              <a:pt x="87" y="1"/>
                            </a:lnTo>
                            <a:lnTo>
                              <a:pt x="82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" name="Freeform 3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" y="2387"/>
                        <a:ext cx="102" cy="100"/>
                      </a:xfrm>
                      <a:custGeom>
                        <a:avLst/>
                        <a:gdLst>
                          <a:gd name="T0" fmla="*/ 58 w 102"/>
                          <a:gd name="T1" fmla="*/ 2 h 100"/>
                          <a:gd name="T2" fmla="*/ 44 w 102"/>
                          <a:gd name="T3" fmla="*/ 5 h 100"/>
                          <a:gd name="T4" fmla="*/ 32 w 102"/>
                          <a:gd name="T5" fmla="*/ 10 h 100"/>
                          <a:gd name="T6" fmla="*/ 21 w 102"/>
                          <a:gd name="T7" fmla="*/ 17 h 100"/>
                          <a:gd name="T8" fmla="*/ 13 w 102"/>
                          <a:gd name="T9" fmla="*/ 26 h 100"/>
                          <a:gd name="T10" fmla="*/ 7 w 102"/>
                          <a:gd name="T11" fmla="*/ 36 h 100"/>
                          <a:gd name="T12" fmla="*/ 2 w 102"/>
                          <a:gd name="T13" fmla="*/ 49 h 100"/>
                          <a:gd name="T14" fmla="*/ 0 w 102"/>
                          <a:gd name="T15" fmla="*/ 62 h 100"/>
                          <a:gd name="T16" fmla="*/ 1 w 102"/>
                          <a:gd name="T17" fmla="*/ 74 h 100"/>
                          <a:gd name="T18" fmla="*/ 4 w 102"/>
                          <a:gd name="T19" fmla="*/ 84 h 100"/>
                          <a:gd name="T20" fmla="*/ 9 w 102"/>
                          <a:gd name="T21" fmla="*/ 91 h 100"/>
                          <a:gd name="T22" fmla="*/ 16 w 102"/>
                          <a:gd name="T23" fmla="*/ 96 h 100"/>
                          <a:gd name="T24" fmla="*/ 25 w 102"/>
                          <a:gd name="T25" fmla="*/ 98 h 100"/>
                          <a:gd name="T26" fmla="*/ 33 w 102"/>
                          <a:gd name="T27" fmla="*/ 99 h 100"/>
                          <a:gd name="T28" fmla="*/ 42 w 102"/>
                          <a:gd name="T29" fmla="*/ 99 h 100"/>
                          <a:gd name="T30" fmla="*/ 50 w 102"/>
                          <a:gd name="T31" fmla="*/ 98 h 100"/>
                          <a:gd name="T32" fmla="*/ 57 w 102"/>
                          <a:gd name="T33" fmla="*/ 96 h 100"/>
                          <a:gd name="T34" fmla="*/ 64 w 102"/>
                          <a:gd name="T35" fmla="*/ 94 h 100"/>
                          <a:gd name="T36" fmla="*/ 71 w 102"/>
                          <a:gd name="T37" fmla="*/ 90 h 100"/>
                          <a:gd name="T38" fmla="*/ 78 w 102"/>
                          <a:gd name="T39" fmla="*/ 85 h 100"/>
                          <a:gd name="T40" fmla="*/ 84 w 102"/>
                          <a:gd name="T41" fmla="*/ 79 h 100"/>
                          <a:gd name="T42" fmla="*/ 90 w 102"/>
                          <a:gd name="T43" fmla="*/ 71 h 100"/>
                          <a:gd name="T44" fmla="*/ 95 w 102"/>
                          <a:gd name="T45" fmla="*/ 62 h 100"/>
                          <a:gd name="T46" fmla="*/ 98 w 102"/>
                          <a:gd name="T47" fmla="*/ 51 h 100"/>
                          <a:gd name="T48" fmla="*/ 100 w 102"/>
                          <a:gd name="T49" fmla="*/ 41 h 100"/>
                          <a:gd name="T50" fmla="*/ 100 w 102"/>
                          <a:gd name="T51" fmla="*/ 32 h 100"/>
                          <a:gd name="T52" fmla="*/ 98 w 102"/>
                          <a:gd name="T53" fmla="*/ 23 h 100"/>
                          <a:gd name="T54" fmla="*/ 96 w 102"/>
                          <a:gd name="T55" fmla="*/ 16 h 100"/>
                          <a:gd name="T56" fmla="*/ 91 w 102"/>
                          <a:gd name="T57" fmla="*/ 10 h 100"/>
                          <a:gd name="T58" fmla="*/ 85 w 102"/>
                          <a:gd name="T59" fmla="*/ 6 h 100"/>
                          <a:gd name="T60" fmla="*/ 78 w 102"/>
                          <a:gd name="T61" fmla="*/ 3 h 100"/>
                          <a:gd name="T62" fmla="*/ 69 w 102"/>
                          <a:gd name="T63" fmla="*/ 1 h 100"/>
                          <a:gd name="T64" fmla="*/ 66 w 102"/>
                          <a:gd name="T65" fmla="*/ 0 h 10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02"/>
                          <a:gd name="T100" fmla="*/ 0 h 100"/>
                          <a:gd name="T101" fmla="*/ 102 w 102"/>
                          <a:gd name="T102" fmla="*/ 100 h 10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02" h="100">
                            <a:moveTo>
                              <a:pt x="66" y="0"/>
                            </a:moveTo>
                            <a:lnTo>
                              <a:pt x="58" y="2"/>
                            </a:lnTo>
                            <a:lnTo>
                              <a:pt x="51" y="2"/>
                            </a:lnTo>
                            <a:lnTo>
                              <a:pt x="44" y="5"/>
                            </a:lnTo>
                            <a:lnTo>
                              <a:pt x="38" y="7"/>
                            </a:lnTo>
                            <a:lnTo>
                              <a:pt x="32" y="10"/>
                            </a:lnTo>
                            <a:lnTo>
                              <a:pt x="27" y="13"/>
                            </a:lnTo>
                            <a:lnTo>
                              <a:pt x="21" y="17"/>
                            </a:lnTo>
                            <a:lnTo>
                              <a:pt x="18" y="20"/>
                            </a:lnTo>
                            <a:lnTo>
                              <a:pt x="13" y="26"/>
                            </a:lnTo>
                            <a:lnTo>
                              <a:pt x="9" y="31"/>
                            </a:lnTo>
                            <a:lnTo>
                              <a:pt x="7" y="36"/>
                            </a:lnTo>
                            <a:lnTo>
                              <a:pt x="5" y="42"/>
                            </a:lnTo>
                            <a:lnTo>
                              <a:pt x="2" y="49"/>
                            </a:lnTo>
                            <a:lnTo>
                              <a:pt x="1" y="55"/>
                            </a:lnTo>
                            <a:lnTo>
                              <a:pt x="0" y="62"/>
                            </a:lnTo>
                            <a:lnTo>
                              <a:pt x="1" y="67"/>
                            </a:lnTo>
                            <a:lnTo>
                              <a:pt x="1" y="74"/>
                            </a:lnTo>
                            <a:lnTo>
                              <a:pt x="2" y="80"/>
                            </a:lnTo>
                            <a:lnTo>
                              <a:pt x="4" y="84"/>
                            </a:lnTo>
                            <a:lnTo>
                              <a:pt x="7" y="88"/>
                            </a:lnTo>
                            <a:lnTo>
                              <a:pt x="9" y="91"/>
                            </a:lnTo>
                            <a:lnTo>
                              <a:pt x="13" y="94"/>
                            </a:lnTo>
                            <a:lnTo>
                              <a:pt x="16" y="96"/>
                            </a:lnTo>
                            <a:lnTo>
                              <a:pt x="22" y="96"/>
                            </a:lnTo>
                            <a:lnTo>
                              <a:pt x="25" y="98"/>
                            </a:lnTo>
                            <a:lnTo>
                              <a:pt x="29" y="99"/>
                            </a:lnTo>
                            <a:lnTo>
                              <a:pt x="33" y="99"/>
                            </a:lnTo>
                            <a:lnTo>
                              <a:pt x="39" y="99"/>
                            </a:lnTo>
                            <a:lnTo>
                              <a:pt x="42" y="99"/>
                            </a:lnTo>
                            <a:lnTo>
                              <a:pt x="46" y="98"/>
                            </a:lnTo>
                            <a:lnTo>
                              <a:pt x="50" y="98"/>
                            </a:lnTo>
                            <a:lnTo>
                              <a:pt x="53" y="96"/>
                            </a:lnTo>
                            <a:lnTo>
                              <a:pt x="57" y="96"/>
                            </a:lnTo>
                            <a:lnTo>
                              <a:pt x="60" y="95"/>
                            </a:lnTo>
                            <a:lnTo>
                              <a:pt x="64" y="94"/>
                            </a:lnTo>
                            <a:lnTo>
                              <a:pt x="68" y="92"/>
                            </a:lnTo>
                            <a:lnTo>
                              <a:pt x="71" y="90"/>
                            </a:lnTo>
                            <a:lnTo>
                              <a:pt x="75" y="87"/>
                            </a:lnTo>
                            <a:lnTo>
                              <a:pt x="78" y="85"/>
                            </a:lnTo>
                            <a:lnTo>
                              <a:pt x="82" y="82"/>
                            </a:lnTo>
                            <a:lnTo>
                              <a:pt x="84" y="79"/>
                            </a:lnTo>
                            <a:lnTo>
                              <a:pt x="87" y="75"/>
                            </a:lnTo>
                            <a:lnTo>
                              <a:pt x="90" y="71"/>
                            </a:lnTo>
                            <a:lnTo>
                              <a:pt x="93" y="66"/>
                            </a:lnTo>
                            <a:lnTo>
                              <a:pt x="95" y="62"/>
                            </a:lnTo>
                            <a:lnTo>
                              <a:pt x="97" y="56"/>
                            </a:lnTo>
                            <a:lnTo>
                              <a:pt x="98" y="51"/>
                            </a:lnTo>
                            <a:lnTo>
                              <a:pt x="100" y="45"/>
                            </a:lnTo>
                            <a:lnTo>
                              <a:pt x="100" y="41"/>
                            </a:lnTo>
                            <a:lnTo>
                              <a:pt x="101" y="36"/>
                            </a:lnTo>
                            <a:lnTo>
                              <a:pt x="100" y="32"/>
                            </a:lnTo>
                            <a:lnTo>
                              <a:pt x="100" y="26"/>
                            </a:lnTo>
                            <a:lnTo>
                              <a:pt x="98" y="23"/>
                            </a:lnTo>
                            <a:lnTo>
                              <a:pt x="97" y="18"/>
                            </a:lnTo>
                            <a:lnTo>
                              <a:pt x="96" y="16"/>
                            </a:lnTo>
                            <a:lnTo>
                              <a:pt x="94" y="12"/>
                            </a:lnTo>
                            <a:lnTo>
                              <a:pt x="91" y="10"/>
                            </a:lnTo>
                            <a:lnTo>
                              <a:pt x="88" y="8"/>
                            </a:lnTo>
                            <a:lnTo>
                              <a:pt x="85" y="6"/>
                            </a:lnTo>
                            <a:lnTo>
                              <a:pt x="82" y="3"/>
                            </a:lnTo>
                            <a:lnTo>
                              <a:pt x="78" y="3"/>
                            </a:lnTo>
                            <a:lnTo>
                              <a:pt x="74" y="1"/>
                            </a:lnTo>
                            <a:lnTo>
                              <a:pt x="69" y="1"/>
                            </a:lnTo>
                            <a:lnTo>
                              <a:pt x="66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E118"/>
                          </a:gs>
                          <a:gs pos="100000">
                            <a:srgbClr val="FF0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6" name="Freeform 3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6" y="2410"/>
                        <a:ext cx="44" cy="38"/>
                      </a:xfrm>
                      <a:custGeom>
                        <a:avLst/>
                        <a:gdLst>
                          <a:gd name="T0" fmla="*/ 24 w 44"/>
                          <a:gd name="T1" fmla="*/ 1 h 38"/>
                          <a:gd name="T2" fmla="*/ 17 w 44"/>
                          <a:gd name="T3" fmla="*/ 3 h 38"/>
                          <a:gd name="T4" fmla="*/ 12 w 44"/>
                          <a:gd name="T5" fmla="*/ 4 h 38"/>
                          <a:gd name="T6" fmla="*/ 9 w 44"/>
                          <a:gd name="T7" fmla="*/ 8 h 38"/>
                          <a:gd name="T8" fmla="*/ 5 w 44"/>
                          <a:gd name="T9" fmla="*/ 10 h 38"/>
                          <a:gd name="T10" fmla="*/ 2 w 44"/>
                          <a:gd name="T11" fmla="*/ 14 h 38"/>
                          <a:gd name="T12" fmla="*/ 0 w 44"/>
                          <a:gd name="T13" fmla="*/ 19 h 38"/>
                          <a:gd name="T14" fmla="*/ 0 w 44"/>
                          <a:gd name="T15" fmla="*/ 23 h 38"/>
                          <a:gd name="T16" fmla="*/ 0 w 44"/>
                          <a:gd name="T17" fmla="*/ 28 h 38"/>
                          <a:gd name="T18" fmla="*/ 1 w 44"/>
                          <a:gd name="T19" fmla="*/ 32 h 38"/>
                          <a:gd name="T20" fmla="*/ 3 w 44"/>
                          <a:gd name="T21" fmla="*/ 35 h 38"/>
                          <a:gd name="T22" fmla="*/ 7 w 44"/>
                          <a:gd name="T23" fmla="*/ 36 h 38"/>
                          <a:gd name="T24" fmla="*/ 10 w 44"/>
                          <a:gd name="T25" fmla="*/ 37 h 38"/>
                          <a:gd name="T26" fmla="*/ 14 w 44"/>
                          <a:gd name="T27" fmla="*/ 37 h 38"/>
                          <a:gd name="T28" fmla="*/ 17 w 44"/>
                          <a:gd name="T29" fmla="*/ 37 h 38"/>
                          <a:gd name="T30" fmla="*/ 21 w 44"/>
                          <a:gd name="T31" fmla="*/ 37 h 38"/>
                          <a:gd name="T32" fmla="*/ 23 w 44"/>
                          <a:gd name="T33" fmla="*/ 36 h 38"/>
                          <a:gd name="T34" fmla="*/ 26 w 44"/>
                          <a:gd name="T35" fmla="*/ 36 h 38"/>
                          <a:gd name="T36" fmla="*/ 30 w 44"/>
                          <a:gd name="T37" fmla="*/ 35 h 38"/>
                          <a:gd name="T38" fmla="*/ 33 w 44"/>
                          <a:gd name="T39" fmla="*/ 32 h 38"/>
                          <a:gd name="T40" fmla="*/ 35 w 44"/>
                          <a:gd name="T41" fmla="*/ 30 h 38"/>
                          <a:gd name="T42" fmla="*/ 38 w 44"/>
                          <a:gd name="T43" fmla="*/ 26 h 38"/>
                          <a:gd name="T44" fmla="*/ 40 w 44"/>
                          <a:gd name="T45" fmla="*/ 23 h 38"/>
                          <a:gd name="T46" fmla="*/ 41 w 44"/>
                          <a:gd name="T47" fmla="*/ 19 h 38"/>
                          <a:gd name="T48" fmla="*/ 43 w 44"/>
                          <a:gd name="T49" fmla="*/ 15 h 38"/>
                          <a:gd name="T50" fmla="*/ 43 w 44"/>
                          <a:gd name="T51" fmla="*/ 11 h 38"/>
                          <a:gd name="T52" fmla="*/ 41 w 44"/>
                          <a:gd name="T53" fmla="*/ 9 h 38"/>
                          <a:gd name="T54" fmla="*/ 40 w 44"/>
                          <a:gd name="T55" fmla="*/ 6 h 38"/>
                          <a:gd name="T56" fmla="*/ 38 w 44"/>
                          <a:gd name="T57" fmla="*/ 4 h 38"/>
                          <a:gd name="T58" fmla="*/ 36 w 44"/>
                          <a:gd name="T59" fmla="*/ 3 h 38"/>
                          <a:gd name="T60" fmla="*/ 33 w 44"/>
                          <a:gd name="T61" fmla="*/ 1 h 38"/>
                          <a:gd name="T62" fmla="*/ 30 w 44"/>
                          <a:gd name="T63" fmla="*/ 1 h 38"/>
                          <a:gd name="T64" fmla="*/ 28 w 44"/>
                          <a:gd name="T65" fmla="*/ 0 h 3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38"/>
                          <a:gd name="T101" fmla="*/ 44 w 44"/>
                          <a:gd name="T102" fmla="*/ 38 h 3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38">
                            <a:moveTo>
                              <a:pt x="28" y="0"/>
                            </a:moveTo>
                            <a:lnTo>
                              <a:pt x="24" y="1"/>
                            </a:lnTo>
                            <a:lnTo>
                              <a:pt x="21" y="1"/>
                            </a:lnTo>
                            <a:lnTo>
                              <a:pt x="17" y="3"/>
                            </a:lnTo>
                            <a:lnTo>
                              <a:pt x="15" y="3"/>
                            </a:lnTo>
                            <a:lnTo>
                              <a:pt x="12" y="4"/>
                            </a:lnTo>
                            <a:lnTo>
                              <a:pt x="10" y="6"/>
                            </a:lnTo>
                            <a:lnTo>
                              <a:pt x="9" y="8"/>
                            </a:lnTo>
                            <a:lnTo>
                              <a:pt x="7" y="8"/>
                            </a:lnTo>
                            <a:lnTo>
                              <a:pt x="5" y="10"/>
                            </a:lnTo>
                            <a:lnTo>
                              <a:pt x="3" y="12"/>
                            </a:lnTo>
                            <a:lnTo>
                              <a:pt x="2" y="14"/>
                            </a:lnTo>
                            <a:lnTo>
                              <a:pt x="2" y="16"/>
                            </a:lnTo>
                            <a:lnTo>
                              <a:pt x="0" y="19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5"/>
                            </a:lnTo>
                            <a:lnTo>
                              <a:pt x="0" y="28"/>
                            </a:lnTo>
                            <a:lnTo>
                              <a:pt x="0" y="30"/>
                            </a:lnTo>
                            <a:lnTo>
                              <a:pt x="1" y="32"/>
                            </a:lnTo>
                            <a:lnTo>
                              <a:pt x="2" y="33"/>
                            </a:lnTo>
                            <a:lnTo>
                              <a:pt x="3" y="35"/>
                            </a:lnTo>
                            <a:lnTo>
                              <a:pt x="5" y="35"/>
                            </a:lnTo>
                            <a:lnTo>
                              <a:pt x="7" y="36"/>
                            </a:lnTo>
                            <a:lnTo>
                              <a:pt x="9" y="36"/>
                            </a:lnTo>
                            <a:lnTo>
                              <a:pt x="10" y="37"/>
                            </a:lnTo>
                            <a:lnTo>
                              <a:pt x="12" y="37"/>
                            </a:lnTo>
                            <a:lnTo>
                              <a:pt x="14" y="37"/>
                            </a:lnTo>
                            <a:lnTo>
                              <a:pt x="16" y="37"/>
                            </a:lnTo>
                            <a:lnTo>
                              <a:pt x="17" y="37"/>
                            </a:lnTo>
                            <a:lnTo>
                              <a:pt x="19" y="37"/>
                            </a:lnTo>
                            <a:lnTo>
                              <a:pt x="21" y="37"/>
                            </a:lnTo>
                            <a:lnTo>
                              <a:pt x="22" y="36"/>
                            </a:lnTo>
                            <a:lnTo>
                              <a:pt x="23" y="36"/>
                            </a:lnTo>
                            <a:lnTo>
                              <a:pt x="25" y="36"/>
                            </a:lnTo>
                            <a:lnTo>
                              <a:pt x="26" y="36"/>
                            </a:lnTo>
                            <a:lnTo>
                              <a:pt x="28" y="35"/>
                            </a:lnTo>
                            <a:lnTo>
                              <a:pt x="30" y="35"/>
                            </a:lnTo>
                            <a:lnTo>
                              <a:pt x="31" y="33"/>
                            </a:lnTo>
                            <a:lnTo>
                              <a:pt x="33" y="32"/>
                            </a:lnTo>
                            <a:lnTo>
                              <a:pt x="35" y="30"/>
                            </a:lnTo>
                            <a:lnTo>
                              <a:pt x="37" y="28"/>
                            </a:lnTo>
                            <a:lnTo>
                              <a:pt x="38" y="26"/>
                            </a:lnTo>
                            <a:lnTo>
                              <a:pt x="40" y="25"/>
                            </a:lnTo>
                            <a:lnTo>
                              <a:pt x="40" y="23"/>
                            </a:lnTo>
                            <a:lnTo>
                              <a:pt x="41" y="21"/>
                            </a:lnTo>
                            <a:lnTo>
                              <a:pt x="41" y="19"/>
                            </a:lnTo>
                            <a:lnTo>
                              <a:pt x="43" y="16"/>
                            </a:lnTo>
                            <a:lnTo>
                              <a:pt x="43" y="15"/>
                            </a:lnTo>
                            <a:lnTo>
                              <a:pt x="43" y="13"/>
                            </a:lnTo>
                            <a:lnTo>
                              <a:pt x="43" y="11"/>
                            </a:lnTo>
                            <a:lnTo>
                              <a:pt x="43" y="10"/>
                            </a:lnTo>
                            <a:lnTo>
                              <a:pt x="41" y="9"/>
                            </a:lnTo>
                            <a:lnTo>
                              <a:pt x="41" y="8"/>
                            </a:lnTo>
                            <a:lnTo>
                              <a:pt x="40" y="6"/>
                            </a:lnTo>
                            <a:lnTo>
                              <a:pt x="40" y="4"/>
                            </a:lnTo>
                            <a:lnTo>
                              <a:pt x="38" y="4"/>
                            </a:lnTo>
                            <a:lnTo>
                              <a:pt x="37" y="3"/>
                            </a:lnTo>
                            <a:lnTo>
                              <a:pt x="36" y="3"/>
                            </a:lnTo>
                            <a:lnTo>
                              <a:pt x="35" y="1"/>
                            </a:lnTo>
                            <a:lnTo>
                              <a:pt x="33" y="1"/>
                            </a:lnTo>
                            <a:lnTo>
                              <a:pt x="31" y="1"/>
                            </a:lnTo>
                            <a:lnTo>
                              <a:pt x="30" y="1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solidFill>
                        <a:srgbClr val="FFBF18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7" name="Freeform 3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" y="2389"/>
                        <a:ext cx="66" cy="63"/>
                      </a:xfrm>
                      <a:custGeom>
                        <a:avLst/>
                        <a:gdLst>
                          <a:gd name="T0" fmla="*/ 32 w 66"/>
                          <a:gd name="T1" fmla="*/ 0 h 63"/>
                          <a:gd name="T2" fmla="*/ 33 w 66"/>
                          <a:gd name="T3" fmla="*/ 27 h 63"/>
                          <a:gd name="T4" fmla="*/ 65 w 66"/>
                          <a:gd name="T5" fmla="*/ 1 h 63"/>
                          <a:gd name="T6" fmla="*/ 37 w 66"/>
                          <a:gd name="T7" fmla="*/ 29 h 63"/>
                          <a:gd name="T8" fmla="*/ 64 w 66"/>
                          <a:gd name="T9" fmla="*/ 30 h 63"/>
                          <a:gd name="T10" fmla="*/ 37 w 66"/>
                          <a:gd name="T11" fmla="*/ 32 h 63"/>
                          <a:gd name="T12" fmla="*/ 61 w 66"/>
                          <a:gd name="T13" fmla="*/ 57 h 63"/>
                          <a:gd name="T14" fmla="*/ 33 w 66"/>
                          <a:gd name="T15" fmla="*/ 36 h 63"/>
                          <a:gd name="T16" fmla="*/ 32 w 66"/>
                          <a:gd name="T17" fmla="*/ 62 h 63"/>
                          <a:gd name="T18" fmla="*/ 30 w 66"/>
                          <a:gd name="T19" fmla="*/ 37 h 63"/>
                          <a:gd name="T20" fmla="*/ 0 w 66"/>
                          <a:gd name="T21" fmla="*/ 62 h 63"/>
                          <a:gd name="T22" fmla="*/ 26 w 66"/>
                          <a:gd name="T23" fmla="*/ 34 h 63"/>
                          <a:gd name="T24" fmla="*/ 2 w 66"/>
                          <a:gd name="T25" fmla="*/ 32 h 63"/>
                          <a:gd name="T26" fmla="*/ 27 w 66"/>
                          <a:gd name="T27" fmla="*/ 30 h 63"/>
                          <a:gd name="T28" fmla="*/ 5 w 66"/>
                          <a:gd name="T29" fmla="*/ 10 h 63"/>
                          <a:gd name="T30" fmla="*/ 29 w 66"/>
                          <a:gd name="T31" fmla="*/ 26 h 63"/>
                          <a:gd name="T32" fmla="*/ 32 w 66"/>
                          <a:gd name="T33" fmla="*/ 0 h 63"/>
                          <a:gd name="T34" fmla="*/ 32 w 66"/>
                          <a:gd name="T35" fmla="*/ 0 h 63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6"/>
                          <a:gd name="T55" fmla="*/ 0 h 63"/>
                          <a:gd name="T56" fmla="*/ 66 w 66"/>
                          <a:gd name="T57" fmla="*/ 63 h 63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6" h="63">
                            <a:moveTo>
                              <a:pt x="32" y="0"/>
                            </a:moveTo>
                            <a:lnTo>
                              <a:pt x="33" y="27"/>
                            </a:lnTo>
                            <a:lnTo>
                              <a:pt x="65" y="1"/>
                            </a:lnTo>
                            <a:lnTo>
                              <a:pt x="37" y="29"/>
                            </a:lnTo>
                            <a:lnTo>
                              <a:pt x="64" y="30"/>
                            </a:lnTo>
                            <a:lnTo>
                              <a:pt x="37" y="32"/>
                            </a:lnTo>
                            <a:lnTo>
                              <a:pt x="61" y="57"/>
                            </a:lnTo>
                            <a:lnTo>
                              <a:pt x="33" y="36"/>
                            </a:lnTo>
                            <a:lnTo>
                              <a:pt x="32" y="62"/>
                            </a:lnTo>
                            <a:lnTo>
                              <a:pt x="30" y="37"/>
                            </a:lnTo>
                            <a:lnTo>
                              <a:pt x="0" y="62"/>
                            </a:lnTo>
                            <a:lnTo>
                              <a:pt x="26" y="34"/>
                            </a:lnTo>
                            <a:lnTo>
                              <a:pt x="2" y="32"/>
                            </a:lnTo>
                            <a:lnTo>
                              <a:pt x="27" y="30"/>
                            </a:lnTo>
                            <a:lnTo>
                              <a:pt x="5" y="10"/>
                            </a:lnTo>
                            <a:lnTo>
                              <a:pt x="29" y="26"/>
                            </a:lnTo>
                            <a:lnTo>
                              <a:pt x="32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262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8" name="Freeform 3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8" y="2392"/>
                        <a:ext cx="180" cy="177"/>
                      </a:xfrm>
                      <a:custGeom>
                        <a:avLst/>
                        <a:gdLst>
                          <a:gd name="T0" fmla="*/ 175 w 180"/>
                          <a:gd name="T1" fmla="*/ 50 h 177"/>
                          <a:gd name="T2" fmla="*/ 178 w 180"/>
                          <a:gd name="T3" fmla="*/ 58 h 177"/>
                          <a:gd name="T4" fmla="*/ 179 w 180"/>
                          <a:gd name="T5" fmla="*/ 62 h 177"/>
                          <a:gd name="T6" fmla="*/ 178 w 180"/>
                          <a:gd name="T7" fmla="*/ 67 h 177"/>
                          <a:gd name="T8" fmla="*/ 177 w 180"/>
                          <a:gd name="T9" fmla="*/ 75 h 177"/>
                          <a:gd name="T10" fmla="*/ 175 w 180"/>
                          <a:gd name="T11" fmla="*/ 86 h 177"/>
                          <a:gd name="T12" fmla="*/ 174 w 180"/>
                          <a:gd name="T13" fmla="*/ 97 h 177"/>
                          <a:gd name="T14" fmla="*/ 171 w 180"/>
                          <a:gd name="T15" fmla="*/ 108 h 177"/>
                          <a:gd name="T16" fmla="*/ 166 w 180"/>
                          <a:gd name="T17" fmla="*/ 120 h 177"/>
                          <a:gd name="T18" fmla="*/ 159 w 180"/>
                          <a:gd name="T19" fmla="*/ 133 h 177"/>
                          <a:gd name="T20" fmla="*/ 148 w 180"/>
                          <a:gd name="T21" fmla="*/ 146 h 177"/>
                          <a:gd name="T22" fmla="*/ 137 w 180"/>
                          <a:gd name="T23" fmla="*/ 157 h 177"/>
                          <a:gd name="T24" fmla="*/ 125 w 180"/>
                          <a:gd name="T25" fmla="*/ 164 h 177"/>
                          <a:gd name="T26" fmla="*/ 109 w 180"/>
                          <a:gd name="T27" fmla="*/ 171 h 177"/>
                          <a:gd name="T28" fmla="*/ 92 w 180"/>
                          <a:gd name="T29" fmla="*/ 175 h 177"/>
                          <a:gd name="T30" fmla="*/ 70 w 180"/>
                          <a:gd name="T31" fmla="*/ 176 h 177"/>
                          <a:gd name="T32" fmla="*/ 49 w 180"/>
                          <a:gd name="T33" fmla="*/ 174 h 177"/>
                          <a:gd name="T34" fmla="*/ 32 w 180"/>
                          <a:gd name="T35" fmla="*/ 165 h 177"/>
                          <a:gd name="T36" fmla="*/ 17 w 180"/>
                          <a:gd name="T37" fmla="*/ 153 h 177"/>
                          <a:gd name="T38" fmla="*/ 5 w 180"/>
                          <a:gd name="T39" fmla="*/ 142 h 177"/>
                          <a:gd name="T40" fmla="*/ 0 w 180"/>
                          <a:gd name="T41" fmla="*/ 133 h 177"/>
                          <a:gd name="T42" fmla="*/ 0 w 180"/>
                          <a:gd name="T43" fmla="*/ 133 h 177"/>
                          <a:gd name="T44" fmla="*/ 7 w 180"/>
                          <a:gd name="T45" fmla="*/ 136 h 177"/>
                          <a:gd name="T46" fmla="*/ 21 w 180"/>
                          <a:gd name="T47" fmla="*/ 141 h 177"/>
                          <a:gd name="T48" fmla="*/ 38 w 180"/>
                          <a:gd name="T49" fmla="*/ 146 h 177"/>
                          <a:gd name="T50" fmla="*/ 56 w 180"/>
                          <a:gd name="T51" fmla="*/ 149 h 177"/>
                          <a:gd name="T52" fmla="*/ 72 w 180"/>
                          <a:gd name="T53" fmla="*/ 148 h 177"/>
                          <a:gd name="T54" fmla="*/ 85 w 180"/>
                          <a:gd name="T55" fmla="*/ 145 h 177"/>
                          <a:gd name="T56" fmla="*/ 97 w 180"/>
                          <a:gd name="T57" fmla="*/ 140 h 177"/>
                          <a:gd name="T58" fmla="*/ 107 w 180"/>
                          <a:gd name="T59" fmla="*/ 135 h 177"/>
                          <a:gd name="T60" fmla="*/ 116 w 180"/>
                          <a:gd name="T61" fmla="*/ 129 h 177"/>
                          <a:gd name="T62" fmla="*/ 125 w 180"/>
                          <a:gd name="T63" fmla="*/ 121 h 177"/>
                          <a:gd name="T64" fmla="*/ 133 w 180"/>
                          <a:gd name="T65" fmla="*/ 113 h 177"/>
                          <a:gd name="T66" fmla="*/ 140 w 180"/>
                          <a:gd name="T67" fmla="*/ 103 h 177"/>
                          <a:gd name="T68" fmla="*/ 146 w 180"/>
                          <a:gd name="T69" fmla="*/ 92 h 177"/>
                          <a:gd name="T70" fmla="*/ 149 w 180"/>
                          <a:gd name="T71" fmla="*/ 81 h 177"/>
                          <a:gd name="T72" fmla="*/ 152 w 180"/>
                          <a:gd name="T73" fmla="*/ 67 h 177"/>
                          <a:gd name="T74" fmla="*/ 151 w 180"/>
                          <a:gd name="T75" fmla="*/ 57 h 177"/>
                          <a:gd name="T76" fmla="*/ 150 w 180"/>
                          <a:gd name="T77" fmla="*/ 46 h 177"/>
                          <a:gd name="T78" fmla="*/ 145 w 180"/>
                          <a:gd name="T79" fmla="*/ 32 h 177"/>
                          <a:gd name="T80" fmla="*/ 142 w 180"/>
                          <a:gd name="T81" fmla="*/ 18 h 177"/>
                          <a:gd name="T82" fmla="*/ 139 w 180"/>
                          <a:gd name="T83" fmla="*/ 6 h 177"/>
                          <a:gd name="T84" fmla="*/ 139 w 180"/>
                          <a:gd name="T85" fmla="*/ 0 h 177"/>
                          <a:gd name="T86" fmla="*/ 142 w 180"/>
                          <a:gd name="T87" fmla="*/ 4 h 177"/>
                          <a:gd name="T88" fmla="*/ 148 w 180"/>
                          <a:gd name="T89" fmla="*/ 9 h 177"/>
                          <a:gd name="T90" fmla="*/ 155 w 180"/>
                          <a:gd name="T91" fmla="*/ 17 h 177"/>
                          <a:gd name="T92" fmla="*/ 163 w 180"/>
                          <a:gd name="T93" fmla="*/ 27 h 177"/>
                          <a:gd name="T94" fmla="*/ 170 w 180"/>
                          <a:gd name="T95" fmla="*/ 37 h 177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180"/>
                          <a:gd name="T145" fmla="*/ 0 h 177"/>
                          <a:gd name="T146" fmla="*/ 180 w 180"/>
                          <a:gd name="T147" fmla="*/ 177 h 177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180" h="177">
                            <a:moveTo>
                              <a:pt x="173" y="41"/>
                            </a:moveTo>
                            <a:lnTo>
                              <a:pt x="174" y="46"/>
                            </a:lnTo>
                            <a:lnTo>
                              <a:pt x="175" y="50"/>
                            </a:lnTo>
                            <a:lnTo>
                              <a:pt x="176" y="53"/>
                            </a:lnTo>
                            <a:lnTo>
                              <a:pt x="178" y="55"/>
                            </a:lnTo>
                            <a:lnTo>
                              <a:pt x="178" y="58"/>
                            </a:lnTo>
                            <a:lnTo>
                              <a:pt x="178" y="59"/>
                            </a:lnTo>
                            <a:lnTo>
                              <a:pt x="178" y="61"/>
                            </a:lnTo>
                            <a:lnTo>
                              <a:pt x="179" y="62"/>
                            </a:lnTo>
                            <a:lnTo>
                              <a:pt x="178" y="64"/>
                            </a:lnTo>
                            <a:lnTo>
                              <a:pt x="178" y="66"/>
                            </a:lnTo>
                            <a:lnTo>
                              <a:pt x="178" y="67"/>
                            </a:lnTo>
                            <a:lnTo>
                              <a:pt x="178" y="69"/>
                            </a:lnTo>
                            <a:lnTo>
                              <a:pt x="177" y="73"/>
                            </a:lnTo>
                            <a:lnTo>
                              <a:pt x="177" y="75"/>
                            </a:lnTo>
                            <a:lnTo>
                              <a:pt x="177" y="79"/>
                            </a:lnTo>
                            <a:lnTo>
                              <a:pt x="177" y="83"/>
                            </a:lnTo>
                            <a:lnTo>
                              <a:pt x="175" y="86"/>
                            </a:lnTo>
                            <a:lnTo>
                              <a:pt x="175" y="90"/>
                            </a:lnTo>
                            <a:lnTo>
                              <a:pt x="174" y="94"/>
                            </a:lnTo>
                            <a:lnTo>
                              <a:pt x="174" y="97"/>
                            </a:lnTo>
                            <a:lnTo>
                              <a:pt x="172" y="101"/>
                            </a:lnTo>
                            <a:lnTo>
                              <a:pt x="172" y="104"/>
                            </a:lnTo>
                            <a:lnTo>
                              <a:pt x="171" y="108"/>
                            </a:lnTo>
                            <a:lnTo>
                              <a:pt x="171" y="112"/>
                            </a:lnTo>
                            <a:lnTo>
                              <a:pt x="168" y="117"/>
                            </a:lnTo>
                            <a:lnTo>
                              <a:pt x="166" y="120"/>
                            </a:lnTo>
                            <a:lnTo>
                              <a:pt x="164" y="125"/>
                            </a:lnTo>
                            <a:lnTo>
                              <a:pt x="162" y="128"/>
                            </a:lnTo>
                            <a:lnTo>
                              <a:pt x="159" y="133"/>
                            </a:lnTo>
                            <a:lnTo>
                              <a:pt x="156" y="137"/>
                            </a:lnTo>
                            <a:lnTo>
                              <a:pt x="152" y="142"/>
                            </a:lnTo>
                            <a:lnTo>
                              <a:pt x="148" y="146"/>
                            </a:lnTo>
                            <a:lnTo>
                              <a:pt x="144" y="150"/>
                            </a:lnTo>
                            <a:lnTo>
                              <a:pt x="141" y="153"/>
                            </a:lnTo>
                            <a:lnTo>
                              <a:pt x="137" y="157"/>
                            </a:lnTo>
                            <a:lnTo>
                              <a:pt x="134" y="158"/>
                            </a:lnTo>
                            <a:lnTo>
                              <a:pt x="129" y="162"/>
                            </a:lnTo>
                            <a:lnTo>
                              <a:pt x="125" y="164"/>
                            </a:lnTo>
                            <a:lnTo>
                              <a:pt x="120" y="167"/>
                            </a:lnTo>
                            <a:lnTo>
                              <a:pt x="116" y="168"/>
                            </a:lnTo>
                            <a:lnTo>
                              <a:pt x="109" y="171"/>
                            </a:lnTo>
                            <a:lnTo>
                              <a:pt x="104" y="173"/>
                            </a:lnTo>
                            <a:lnTo>
                              <a:pt x="97" y="174"/>
                            </a:lnTo>
                            <a:lnTo>
                              <a:pt x="92" y="175"/>
                            </a:lnTo>
                            <a:lnTo>
                              <a:pt x="85" y="176"/>
                            </a:lnTo>
                            <a:lnTo>
                              <a:pt x="78" y="176"/>
                            </a:lnTo>
                            <a:lnTo>
                              <a:pt x="70" y="176"/>
                            </a:lnTo>
                            <a:lnTo>
                              <a:pt x="63" y="176"/>
                            </a:lnTo>
                            <a:lnTo>
                              <a:pt x="56" y="176"/>
                            </a:lnTo>
                            <a:lnTo>
                              <a:pt x="49" y="174"/>
                            </a:lnTo>
                            <a:lnTo>
                              <a:pt x="43" y="171"/>
                            </a:lnTo>
                            <a:lnTo>
                              <a:pt x="38" y="168"/>
                            </a:lnTo>
                            <a:lnTo>
                              <a:pt x="32" y="165"/>
                            </a:lnTo>
                            <a:lnTo>
                              <a:pt x="26" y="162"/>
                            </a:lnTo>
                            <a:lnTo>
                              <a:pt x="21" y="158"/>
                            </a:lnTo>
                            <a:lnTo>
                              <a:pt x="17" y="153"/>
                            </a:lnTo>
                            <a:lnTo>
                              <a:pt x="12" y="150"/>
                            </a:lnTo>
                            <a:lnTo>
                              <a:pt x="9" y="146"/>
                            </a:lnTo>
                            <a:lnTo>
                              <a:pt x="5" y="142"/>
                            </a:lnTo>
                            <a:lnTo>
                              <a:pt x="4" y="138"/>
                            </a:lnTo>
                            <a:lnTo>
                              <a:pt x="1" y="136"/>
                            </a:lnTo>
                            <a:lnTo>
                              <a:pt x="0" y="133"/>
                            </a:lnTo>
                            <a:lnTo>
                              <a:pt x="0" y="132"/>
                            </a:lnTo>
                            <a:lnTo>
                              <a:pt x="0" y="131"/>
                            </a:lnTo>
                            <a:lnTo>
                              <a:pt x="0" y="133"/>
                            </a:lnTo>
                            <a:lnTo>
                              <a:pt x="1" y="133"/>
                            </a:lnTo>
                            <a:lnTo>
                              <a:pt x="4" y="135"/>
                            </a:lnTo>
                            <a:lnTo>
                              <a:pt x="7" y="136"/>
                            </a:lnTo>
                            <a:lnTo>
                              <a:pt x="11" y="138"/>
                            </a:lnTo>
                            <a:lnTo>
                              <a:pt x="16" y="139"/>
                            </a:lnTo>
                            <a:lnTo>
                              <a:pt x="21" y="141"/>
                            </a:lnTo>
                            <a:lnTo>
                              <a:pt x="27" y="142"/>
                            </a:lnTo>
                            <a:lnTo>
                              <a:pt x="32" y="144"/>
                            </a:lnTo>
                            <a:lnTo>
                              <a:pt x="38" y="146"/>
                            </a:lnTo>
                            <a:lnTo>
                              <a:pt x="43" y="148"/>
                            </a:lnTo>
                            <a:lnTo>
                              <a:pt x="51" y="148"/>
                            </a:lnTo>
                            <a:lnTo>
                              <a:pt x="56" y="149"/>
                            </a:lnTo>
                            <a:lnTo>
                              <a:pt x="61" y="149"/>
                            </a:lnTo>
                            <a:lnTo>
                              <a:pt x="67" y="149"/>
                            </a:lnTo>
                            <a:lnTo>
                              <a:pt x="72" y="148"/>
                            </a:lnTo>
                            <a:lnTo>
                              <a:pt x="76" y="148"/>
                            </a:lnTo>
                            <a:lnTo>
                              <a:pt x="81" y="146"/>
                            </a:lnTo>
                            <a:lnTo>
                              <a:pt x="85" y="145"/>
                            </a:lnTo>
                            <a:lnTo>
                              <a:pt x="90" y="143"/>
                            </a:lnTo>
                            <a:lnTo>
                              <a:pt x="94" y="142"/>
                            </a:lnTo>
                            <a:lnTo>
                              <a:pt x="97" y="140"/>
                            </a:lnTo>
                            <a:lnTo>
                              <a:pt x="101" y="138"/>
                            </a:lnTo>
                            <a:lnTo>
                              <a:pt x="105" y="136"/>
                            </a:lnTo>
                            <a:lnTo>
                              <a:pt x="107" y="135"/>
                            </a:lnTo>
                            <a:lnTo>
                              <a:pt x="110" y="133"/>
                            </a:lnTo>
                            <a:lnTo>
                              <a:pt x="113" y="131"/>
                            </a:lnTo>
                            <a:lnTo>
                              <a:pt x="116" y="129"/>
                            </a:lnTo>
                            <a:lnTo>
                              <a:pt x="118" y="127"/>
                            </a:lnTo>
                            <a:lnTo>
                              <a:pt x="122" y="123"/>
                            </a:lnTo>
                            <a:lnTo>
                              <a:pt x="125" y="121"/>
                            </a:lnTo>
                            <a:lnTo>
                              <a:pt x="129" y="117"/>
                            </a:lnTo>
                            <a:lnTo>
                              <a:pt x="131" y="116"/>
                            </a:lnTo>
                            <a:lnTo>
                              <a:pt x="133" y="113"/>
                            </a:lnTo>
                            <a:lnTo>
                              <a:pt x="135" y="110"/>
                            </a:lnTo>
                            <a:lnTo>
                              <a:pt x="139" y="107"/>
                            </a:lnTo>
                            <a:lnTo>
                              <a:pt x="140" y="103"/>
                            </a:lnTo>
                            <a:lnTo>
                              <a:pt x="142" y="100"/>
                            </a:lnTo>
                            <a:lnTo>
                              <a:pt x="144" y="96"/>
                            </a:lnTo>
                            <a:lnTo>
                              <a:pt x="146" y="92"/>
                            </a:lnTo>
                            <a:lnTo>
                              <a:pt x="147" y="88"/>
                            </a:lnTo>
                            <a:lnTo>
                              <a:pt x="148" y="85"/>
                            </a:lnTo>
                            <a:lnTo>
                              <a:pt x="149" y="81"/>
                            </a:lnTo>
                            <a:lnTo>
                              <a:pt x="151" y="77"/>
                            </a:lnTo>
                            <a:lnTo>
                              <a:pt x="151" y="73"/>
                            </a:lnTo>
                            <a:lnTo>
                              <a:pt x="152" y="67"/>
                            </a:lnTo>
                            <a:lnTo>
                              <a:pt x="152" y="64"/>
                            </a:lnTo>
                            <a:lnTo>
                              <a:pt x="153" y="59"/>
                            </a:lnTo>
                            <a:lnTo>
                              <a:pt x="151" y="57"/>
                            </a:lnTo>
                            <a:lnTo>
                              <a:pt x="151" y="54"/>
                            </a:lnTo>
                            <a:lnTo>
                              <a:pt x="150" y="50"/>
                            </a:lnTo>
                            <a:lnTo>
                              <a:pt x="150" y="46"/>
                            </a:lnTo>
                            <a:lnTo>
                              <a:pt x="148" y="43"/>
                            </a:lnTo>
                            <a:lnTo>
                              <a:pt x="147" y="37"/>
                            </a:lnTo>
                            <a:lnTo>
                              <a:pt x="145" y="32"/>
                            </a:lnTo>
                            <a:lnTo>
                              <a:pt x="145" y="27"/>
                            </a:lnTo>
                            <a:lnTo>
                              <a:pt x="143" y="23"/>
                            </a:lnTo>
                            <a:lnTo>
                              <a:pt x="142" y="18"/>
                            </a:lnTo>
                            <a:lnTo>
                              <a:pt x="140" y="13"/>
                            </a:lnTo>
                            <a:lnTo>
                              <a:pt x="140" y="9"/>
                            </a:lnTo>
                            <a:lnTo>
                              <a:pt x="139" y="6"/>
                            </a:lnTo>
                            <a:lnTo>
                              <a:pt x="139" y="3"/>
                            </a:lnTo>
                            <a:lnTo>
                              <a:pt x="139" y="2"/>
                            </a:lnTo>
                            <a:lnTo>
                              <a:pt x="139" y="0"/>
                            </a:lnTo>
                            <a:lnTo>
                              <a:pt x="139" y="2"/>
                            </a:lnTo>
                            <a:lnTo>
                              <a:pt x="140" y="2"/>
                            </a:lnTo>
                            <a:lnTo>
                              <a:pt x="142" y="4"/>
                            </a:lnTo>
                            <a:lnTo>
                              <a:pt x="144" y="5"/>
                            </a:lnTo>
                            <a:lnTo>
                              <a:pt x="145" y="8"/>
                            </a:lnTo>
                            <a:lnTo>
                              <a:pt x="148" y="9"/>
                            </a:lnTo>
                            <a:lnTo>
                              <a:pt x="150" y="12"/>
                            </a:lnTo>
                            <a:lnTo>
                              <a:pt x="153" y="13"/>
                            </a:lnTo>
                            <a:lnTo>
                              <a:pt x="155" y="17"/>
                            </a:lnTo>
                            <a:lnTo>
                              <a:pt x="158" y="20"/>
                            </a:lnTo>
                            <a:lnTo>
                              <a:pt x="160" y="24"/>
                            </a:lnTo>
                            <a:lnTo>
                              <a:pt x="163" y="27"/>
                            </a:lnTo>
                            <a:lnTo>
                              <a:pt x="165" y="30"/>
                            </a:lnTo>
                            <a:lnTo>
                              <a:pt x="168" y="34"/>
                            </a:lnTo>
                            <a:lnTo>
                              <a:pt x="170" y="37"/>
                            </a:lnTo>
                            <a:lnTo>
                              <a:pt x="173" y="41"/>
                            </a:lnTo>
                          </a:path>
                        </a:pathLst>
                      </a:custGeom>
                      <a:solidFill>
                        <a:srgbClr val="C2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41" name="Oval 391"/>
                  <p:cNvSpPr>
                    <a:spLocks noChangeArrowheads="1"/>
                  </p:cNvSpPr>
                  <p:nvPr/>
                </p:nvSpPr>
                <p:spPr bwMode="black">
                  <a:xfrm>
                    <a:off x="1392" y="2448"/>
                    <a:ext cx="282" cy="26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CCFF"/>
                      </a:gs>
                      <a:gs pos="100000">
                        <a:srgbClr val="0066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 anchor="ctr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GB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C</a:t>
                    </a:r>
                    <a:r>
                      <a:rPr lang="ru-RU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а</a:t>
                    </a:r>
                    <a:endParaRPr lang="en-GB" sz="1100" b="1" spc="-150" dirty="0">
                      <a:solidFill>
                        <a:srgbClr val="000000"/>
                      </a:solidFill>
                      <a:cs typeface="Tahoma" pitchFamily="34" charset="0"/>
                    </a:endParaRPr>
                  </a:p>
                </p:txBody>
              </p:sp>
              <p:grpSp>
                <p:nvGrpSpPr>
                  <p:cNvPr id="42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1444" y="2266"/>
                    <a:ext cx="180" cy="200"/>
                    <a:chOff x="846" y="2797"/>
                    <a:chExt cx="226" cy="245"/>
                  </a:xfrm>
                </p:grpSpPr>
                <p:grpSp>
                  <p:nvGrpSpPr>
                    <p:cNvPr id="47" name="Group 3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2868"/>
                      <a:ext cx="183" cy="174"/>
                      <a:chOff x="978" y="3250"/>
                      <a:chExt cx="201" cy="198"/>
                    </a:xfrm>
                  </p:grpSpPr>
                  <p:sp>
                    <p:nvSpPr>
                      <p:cNvPr id="64" name="Oval 3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8" y="3250"/>
                        <a:ext cx="201" cy="198"/>
                      </a:xfrm>
                      <a:prstGeom prst="ellipse">
                        <a:avLst/>
                      </a:prstGeom>
                      <a:solidFill>
                        <a:srgbClr val="E1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5" name="Freeform 3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84" y="3257"/>
                        <a:ext cx="126" cy="120"/>
                      </a:xfrm>
                      <a:custGeom>
                        <a:avLst/>
                        <a:gdLst>
                          <a:gd name="T0" fmla="*/ 71 w 126"/>
                          <a:gd name="T1" fmla="*/ 2 h 120"/>
                          <a:gd name="T2" fmla="*/ 54 w 126"/>
                          <a:gd name="T3" fmla="*/ 5 h 120"/>
                          <a:gd name="T4" fmla="*/ 39 w 126"/>
                          <a:gd name="T5" fmla="*/ 11 h 120"/>
                          <a:gd name="T6" fmla="*/ 27 w 126"/>
                          <a:gd name="T7" fmla="*/ 20 h 120"/>
                          <a:gd name="T8" fmla="*/ 16 w 126"/>
                          <a:gd name="T9" fmla="*/ 30 h 120"/>
                          <a:gd name="T10" fmla="*/ 8 w 126"/>
                          <a:gd name="T11" fmla="*/ 44 h 120"/>
                          <a:gd name="T12" fmla="*/ 2 w 126"/>
                          <a:gd name="T13" fmla="*/ 58 h 120"/>
                          <a:gd name="T14" fmla="*/ 0 w 126"/>
                          <a:gd name="T15" fmla="*/ 74 h 120"/>
                          <a:gd name="T16" fmla="*/ 1 w 126"/>
                          <a:gd name="T17" fmla="*/ 90 h 120"/>
                          <a:gd name="T18" fmla="*/ 4 w 126"/>
                          <a:gd name="T19" fmla="*/ 102 h 120"/>
                          <a:gd name="T20" fmla="*/ 11 w 126"/>
                          <a:gd name="T21" fmla="*/ 111 h 120"/>
                          <a:gd name="T22" fmla="*/ 21 w 126"/>
                          <a:gd name="T23" fmla="*/ 116 h 120"/>
                          <a:gd name="T24" fmla="*/ 32 w 126"/>
                          <a:gd name="T25" fmla="*/ 119 h 120"/>
                          <a:gd name="T26" fmla="*/ 42 w 126"/>
                          <a:gd name="T27" fmla="*/ 119 h 120"/>
                          <a:gd name="T28" fmla="*/ 52 w 126"/>
                          <a:gd name="T29" fmla="*/ 119 h 120"/>
                          <a:gd name="T30" fmla="*/ 61 w 126"/>
                          <a:gd name="T31" fmla="*/ 119 h 120"/>
                          <a:gd name="T32" fmla="*/ 69 w 126"/>
                          <a:gd name="T33" fmla="*/ 117 h 120"/>
                          <a:gd name="T34" fmla="*/ 78 w 126"/>
                          <a:gd name="T35" fmla="*/ 114 h 120"/>
                          <a:gd name="T36" fmla="*/ 87 w 126"/>
                          <a:gd name="T37" fmla="*/ 110 h 120"/>
                          <a:gd name="T38" fmla="*/ 96 w 126"/>
                          <a:gd name="T39" fmla="*/ 103 h 120"/>
                          <a:gd name="T40" fmla="*/ 105 w 126"/>
                          <a:gd name="T41" fmla="*/ 95 h 120"/>
                          <a:gd name="T42" fmla="*/ 112 w 126"/>
                          <a:gd name="T43" fmla="*/ 85 h 120"/>
                          <a:gd name="T44" fmla="*/ 117 w 126"/>
                          <a:gd name="T45" fmla="*/ 75 h 120"/>
                          <a:gd name="T46" fmla="*/ 122 w 126"/>
                          <a:gd name="T47" fmla="*/ 62 h 120"/>
                          <a:gd name="T48" fmla="*/ 124 w 126"/>
                          <a:gd name="T49" fmla="*/ 49 h 120"/>
                          <a:gd name="T50" fmla="*/ 124 w 126"/>
                          <a:gd name="T51" fmla="*/ 37 h 120"/>
                          <a:gd name="T52" fmla="*/ 122 w 126"/>
                          <a:gd name="T53" fmla="*/ 28 h 120"/>
                          <a:gd name="T54" fmla="*/ 119 w 126"/>
                          <a:gd name="T55" fmla="*/ 19 h 120"/>
                          <a:gd name="T56" fmla="*/ 114 w 126"/>
                          <a:gd name="T57" fmla="*/ 12 h 120"/>
                          <a:gd name="T58" fmla="*/ 106 w 126"/>
                          <a:gd name="T59" fmla="*/ 7 h 120"/>
                          <a:gd name="T60" fmla="*/ 98 w 126"/>
                          <a:gd name="T61" fmla="*/ 3 h 120"/>
                          <a:gd name="T62" fmla="*/ 87 w 126"/>
                          <a:gd name="T63" fmla="*/ 1 h 120"/>
                          <a:gd name="T64" fmla="*/ 82 w 126"/>
                          <a:gd name="T65" fmla="*/ 0 h 12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26"/>
                          <a:gd name="T100" fmla="*/ 0 h 120"/>
                          <a:gd name="T101" fmla="*/ 126 w 126"/>
                          <a:gd name="T102" fmla="*/ 120 h 12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26" h="120">
                            <a:moveTo>
                              <a:pt x="82" y="0"/>
                            </a:moveTo>
                            <a:lnTo>
                              <a:pt x="71" y="2"/>
                            </a:lnTo>
                            <a:lnTo>
                              <a:pt x="62" y="2"/>
                            </a:lnTo>
                            <a:lnTo>
                              <a:pt x="54" y="5"/>
                            </a:lnTo>
                            <a:lnTo>
                              <a:pt x="47" y="7"/>
                            </a:lnTo>
                            <a:lnTo>
                              <a:pt x="39" y="11"/>
                            </a:lnTo>
                            <a:lnTo>
                              <a:pt x="33" y="15"/>
                            </a:lnTo>
                            <a:lnTo>
                              <a:pt x="27" y="20"/>
                            </a:lnTo>
                            <a:lnTo>
                              <a:pt x="21" y="24"/>
                            </a:lnTo>
                            <a:lnTo>
                              <a:pt x="16" y="30"/>
                            </a:lnTo>
                            <a:lnTo>
                              <a:pt x="11" y="36"/>
                            </a:lnTo>
                            <a:lnTo>
                              <a:pt x="8" y="44"/>
                            </a:lnTo>
                            <a:lnTo>
                              <a:pt x="5" y="50"/>
                            </a:lnTo>
                            <a:lnTo>
                              <a:pt x="2" y="58"/>
                            </a:lnTo>
                            <a:lnTo>
                              <a:pt x="1" y="65"/>
                            </a:lnTo>
                            <a:lnTo>
                              <a:pt x="0" y="74"/>
                            </a:lnTo>
                            <a:lnTo>
                              <a:pt x="1" y="82"/>
                            </a:lnTo>
                            <a:lnTo>
                              <a:pt x="1" y="90"/>
                            </a:lnTo>
                            <a:lnTo>
                              <a:pt x="2" y="97"/>
                            </a:lnTo>
                            <a:lnTo>
                              <a:pt x="4" y="102"/>
                            </a:lnTo>
                            <a:lnTo>
                              <a:pt x="8" y="106"/>
                            </a:lnTo>
                            <a:lnTo>
                              <a:pt x="11" y="111"/>
                            </a:lnTo>
                            <a:lnTo>
                              <a:pt x="16" y="114"/>
                            </a:lnTo>
                            <a:lnTo>
                              <a:pt x="21" y="116"/>
                            </a:lnTo>
                            <a:lnTo>
                              <a:pt x="26" y="117"/>
                            </a:lnTo>
                            <a:lnTo>
                              <a:pt x="32" y="119"/>
                            </a:lnTo>
                            <a:lnTo>
                              <a:pt x="37" y="119"/>
                            </a:lnTo>
                            <a:lnTo>
                              <a:pt x="42" y="119"/>
                            </a:lnTo>
                            <a:lnTo>
                              <a:pt x="48" y="119"/>
                            </a:lnTo>
                            <a:lnTo>
                              <a:pt x="52" y="119"/>
                            </a:lnTo>
                            <a:lnTo>
                              <a:pt x="57" y="119"/>
                            </a:lnTo>
                            <a:lnTo>
                              <a:pt x="61" y="119"/>
                            </a:lnTo>
                            <a:lnTo>
                              <a:pt x="66" y="117"/>
                            </a:lnTo>
                            <a:lnTo>
                              <a:pt x="69" y="117"/>
                            </a:lnTo>
                            <a:lnTo>
                              <a:pt x="74" y="116"/>
                            </a:lnTo>
                            <a:lnTo>
                              <a:pt x="78" y="114"/>
                            </a:lnTo>
                            <a:lnTo>
                              <a:pt x="83" y="112"/>
                            </a:lnTo>
                            <a:lnTo>
                              <a:pt x="87" y="110"/>
                            </a:lnTo>
                            <a:lnTo>
                              <a:pt x="92" y="106"/>
                            </a:lnTo>
                            <a:lnTo>
                              <a:pt x="96" y="103"/>
                            </a:lnTo>
                            <a:lnTo>
                              <a:pt x="101" y="99"/>
                            </a:lnTo>
                            <a:lnTo>
                              <a:pt x="105" y="95"/>
                            </a:lnTo>
                            <a:lnTo>
                              <a:pt x="108" y="90"/>
                            </a:lnTo>
                            <a:lnTo>
                              <a:pt x="112" y="85"/>
                            </a:lnTo>
                            <a:lnTo>
                              <a:pt x="115" y="80"/>
                            </a:lnTo>
                            <a:lnTo>
                              <a:pt x="117" y="75"/>
                            </a:lnTo>
                            <a:lnTo>
                              <a:pt x="120" y="68"/>
                            </a:lnTo>
                            <a:lnTo>
                              <a:pt x="122" y="62"/>
                            </a:lnTo>
                            <a:lnTo>
                              <a:pt x="124" y="55"/>
                            </a:lnTo>
                            <a:lnTo>
                              <a:pt x="124" y="49"/>
                            </a:lnTo>
                            <a:lnTo>
                              <a:pt x="125" y="43"/>
                            </a:lnTo>
                            <a:lnTo>
                              <a:pt x="124" y="37"/>
                            </a:lnTo>
                            <a:lnTo>
                              <a:pt x="124" y="31"/>
                            </a:lnTo>
                            <a:lnTo>
                              <a:pt x="122" y="28"/>
                            </a:lnTo>
                            <a:lnTo>
                              <a:pt x="121" y="23"/>
                            </a:lnTo>
                            <a:lnTo>
                              <a:pt x="119" y="19"/>
                            </a:lnTo>
                            <a:lnTo>
                              <a:pt x="117" y="14"/>
                            </a:lnTo>
                            <a:lnTo>
                              <a:pt x="114" y="12"/>
                            </a:lnTo>
                            <a:lnTo>
                              <a:pt x="110" y="9"/>
                            </a:lnTo>
                            <a:lnTo>
                              <a:pt x="106" y="7"/>
                            </a:lnTo>
                            <a:lnTo>
                              <a:pt x="103" y="4"/>
                            </a:lnTo>
                            <a:lnTo>
                              <a:pt x="98" y="3"/>
                            </a:lnTo>
                            <a:lnTo>
                              <a:pt x="93" y="1"/>
                            </a:lnTo>
                            <a:lnTo>
                              <a:pt x="87" y="1"/>
                            </a:lnTo>
                            <a:lnTo>
                              <a:pt x="82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6" name="Freeform 3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2" y="3262"/>
                        <a:ext cx="102" cy="100"/>
                      </a:xfrm>
                      <a:custGeom>
                        <a:avLst/>
                        <a:gdLst>
                          <a:gd name="T0" fmla="*/ 58 w 102"/>
                          <a:gd name="T1" fmla="*/ 2 h 100"/>
                          <a:gd name="T2" fmla="*/ 44 w 102"/>
                          <a:gd name="T3" fmla="*/ 5 h 100"/>
                          <a:gd name="T4" fmla="*/ 32 w 102"/>
                          <a:gd name="T5" fmla="*/ 10 h 100"/>
                          <a:gd name="T6" fmla="*/ 21 w 102"/>
                          <a:gd name="T7" fmla="*/ 17 h 100"/>
                          <a:gd name="T8" fmla="*/ 13 w 102"/>
                          <a:gd name="T9" fmla="*/ 26 h 100"/>
                          <a:gd name="T10" fmla="*/ 6 w 102"/>
                          <a:gd name="T11" fmla="*/ 37 h 100"/>
                          <a:gd name="T12" fmla="*/ 2 w 102"/>
                          <a:gd name="T13" fmla="*/ 49 h 100"/>
                          <a:gd name="T14" fmla="*/ 0 w 102"/>
                          <a:gd name="T15" fmla="*/ 62 h 100"/>
                          <a:gd name="T16" fmla="*/ 1 w 102"/>
                          <a:gd name="T17" fmla="*/ 75 h 100"/>
                          <a:gd name="T18" fmla="*/ 4 w 102"/>
                          <a:gd name="T19" fmla="*/ 85 h 100"/>
                          <a:gd name="T20" fmla="*/ 9 w 102"/>
                          <a:gd name="T21" fmla="*/ 92 h 100"/>
                          <a:gd name="T22" fmla="*/ 16 w 102"/>
                          <a:gd name="T23" fmla="*/ 96 h 100"/>
                          <a:gd name="T24" fmla="*/ 25 w 102"/>
                          <a:gd name="T25" fmla="*/ 98 h 100"/>
                          <a:gd name="T26" fmla="*/ 33 w 102"/>
                          <a:gd name="T27" fmla="*/ 99 h 100"/>
                          <a:gd name="T28" fmla="*/ 42 w 102"/>
                          <a:gd name="T29" fmla="*/ 99 h 100"/>
                          <a:gd name="T30" fmla="*/ 49 w 102"/>
                          <a:gd name="T31" fmla="*/ 98 h 100"/>
                          <a:gd name="T32" fmla="*/ 56 w 102"/>
                          <a:gd name="T33" fmla="*/ 97 h 100"/>
                          <a:gd name="T34" fmla="*/ 63 w 102"/>
                          <a:gd name="T35" fmla="*/ 94 h 100"/>
                          <a:gd name="T36" fmla="*/ 70 w 102"/>
                          <a:gd name="T37" fmla="*/ 91 h 100"/>
                          <a:gd name="T38" fmla="*/ 78 w 102"/>
                          <a:gd name="T39" fmla="*/ 85 h 100"/>
                          <a:gd name="T40" fmla="*/ 83 w 102"/>
                          <a:gd name="T41" fmla="*/ 79 h 100"/>
                          <a:gd name="T42" fmla="*/ 90 w 102"/>
                          <a:gd name="T43" fmla="*/ 72 h 100"/>
                          <a:gd name="T44" fmla="*/ 95 w 102"/>
                          <a:gd name="T45" fmla="*/ 62 h 100"/>
                          <a:gd name="T46" fmla="*/ 98 w 102"/>
                          <a:gd name="T47" fmla="*/ 52 h 100"/>
                          <a:gd name="T48" fmla="*/ 100 w 102"/>
                          <a:gd name="T49" fmla="*/ 41 h 100"/>
                          <a:gd name="T50" fmla="*/ 100 w 102"/>
                          <a:gd name="T51" fmla="*/ 32 h 100"/>
                          <a:gd name="T52" fmla="*/ 98 w 102"/>
                          <a:gd name="T53" fmla="*/ 23 h 100"/>
                          <a:gd name="T54" fmla="*/ 95 w 102"/>
                          <a:gd name="T55" fmla="*/ 16 h 100"/>
                          <a:gd name="T56" fmla="*/ 91 w 102"/>
                          <a:gd name="T57" fmla="*/ 10 h 100"/>
                          <a:gd name="T58" fmla="*/ 85 w 102"/>
                          <a:gd name="T59" fmla="*/ 6 h 100"/>
                          <a:gd name="T60" fmla="*/ 78 w 102"/>
                          <a:gd name="T61" fmla="*/ 4 h 100"/>
                          <a:gd name="T62" fmla="*/ 69 w 102"/>
                          <a:gd name="T63" fmla="*/ 2 h 100"/>
                          <a:gd name="T64" fmla="*/ 66 w 102"/>
                          <a:gd name="T65" fmla="*/ 0 h 10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102"/>
                          <a:gd name="T100" fmla="*/ 0 h 100"/>
                          <a:gd name="T101" fmla="*/ 102 w 102"/>
                          <a:gd name="T102" fmla="*/ 100 h 10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102" h="100">
                            <a:moveTo>
                              <a:pt x="66" y="0"/>
                            </a:moveTo>
                            <a:lnTo>
                              <a:pt x="58" y="2"/>
                            </a:lnTo>
                            <a:lnTo>
                              <a:pt x="51" y="3"/>
                            </a:lnTo>
                            <a:lnTo>
                              <a:pt x="44" y="5"/>
                            </a:lnTo>
                            <a:lnTo>
                              <a:pt x="38" y="7"/>
                            </a:lnTo>
                            <a:lnTo>
                              <a:pt x="32" y="10"/>
                            </a:lnTo>
                            <a:lnTo>
                              <a:pt x="26" y="13"/>
                            </a:lnTo>
                            <a:lnTo>
                              <a:pt x="21" y="17"/>
                            </a:lnTo>
                            <a:lnTo>
                              <a:pt x="18" y="21"/>
                            </a:lnTo>
                            <a:lnTo>
                              <a:pt x="13" y="26"/>
                            </a:lnTo>
                            <a:lnTo>
                              <a:pt x="9" y="31"/>
                            </a:lnTo>
                            <a:lnTo>
                              <a:pt x="6" y="37"/>
                            </a:lnTo>
                            <a:lnTo>
                              <a:pt x="5" y="42"/>
                            </a:lnTo>
                            <a:lnTo>
                              <a:pt x="2" y="49"/>
                            </a:lnTo>
                            <a:lnTo>
                              <a:pt x="1" y="55"/>
                            </a:lnTo>
                            <a:lnTo>
                              <a:pt x="0" y="62"/>
                            </a:lnTo>
                            <a:lnTo>
                              <a:pt x="1" y="68"/>
                            </a:lnTo>
                            <a:lnTo>
                              <a:pt x="1" y="75"/>
                            </a:lnTo>
                            <a:lnTo>
                              <a:pt x="2" y="80"/>
                            </a:lnTo>
                            <a:lnTo>
                              <a:pt x="4" y="85"/>
                            </a:lnTo>
                            <a:lnTo>
                              <a:pt x="7" y="88"/>
                            </a:lnTo>
                            <a:lnTo>
                              <a:pt x="9" y="92"/>
                            </a:lnTo>
                            <a:lnTo>
                              <a:pt x="13" y="94"/>
                            </a:lnTo>
                            <a:lnTo>
                              <a:pt x="16" y="96"/>
                            </a:lnTo>
                            <a:lnTo>
                              <a:pt x="22" y="97"/>
                            </a:lnTo>
                            <a:lnTo>
                              <a:pt x="25" y="98"/>
                            </a:lnTo>
                            <a:lnTo>
                              <a:pt x="29" y="99"/>
                            </a:lnTo>
                            <a:lnTo>
                              <a:pt x="33" y="99"/>
                            </a:lnTo>
                            <a:lnTo>
                              <a:pt x="38" y="99"/>
                            </a:lnTo>
                            <a:lnTo>
                              <a:pt x="42" y="99"/>
                            </a:lnTo>
                            <a:lnTo>
                              <a:pt x="46" y="98"/>
                            </a:lnTo>
                            <a:lnTo>
                              <a:pt x="49" y="98"/>
                            </a:lnTo>
                            <a:lnTo>
                              <a:pt x="53" y="97"/>
                            </a:lnTo>
                            <a:lnTo>
                              <a:pt x="56" y="97"/>
                            </a:lnTo>
                            <a:lnTo>
                              <a:pt x="60" y="95"/>
                            </a:lnTo>
                            <a:lnTo>
                              <a:pt x="63" y="94"/>
                            </a:lnTo>
                            <a:lnTo>
                              <a:pt x="67" y="93"/>
                            </a:lnTo>
                            <a:lnTo>
                              <a:pt x="70" y="91"/>
                            </a:lnTo>
                            <a:lnTo>
                              <a:pt x="74" y="88"/>
                            </a:lnTo>
                            <a:lnTo>
                              <a:pt x="78" y="85"/>
                            </a:lnTo>
                            <a:lnTo>
                              <a:pt x="82" y="82"/>
                            </a:lnTo>
                            <a:lnTo>
                              <a:pt x="83" y="79"/>
                            </a:lnTo>
                            <a:lnTo>
                              <a:pt x="87" y="75"/>
                            </a:lnTo>
                            <a:lnTo>
                              <a:pt x="90" y="72"/>
                            </a:lnTo>
                            <a:lnTo>
                              <a:pt x="93" y="66"/>
                            </a:lnTo>
                            <a:lnTo>
                              <a:pt x="95" y="62"/>
                            </a:lnTo>
                            <a:lnTo>
                              <a:pt x="97" y="57"/>
                            </a:lnTo>
                            <a:lnTo>
                              <a:pt x="98" y="52"/>
                            </a:lnTo>
                            <a:lnTo>
                              <a:pt x="100" y="45"/>
                            </a:lnTo>
                            <a:lnTo>
                              <a:pt x="100" y="41"/>
                            </a:lnTo>
                            <a:lnTo>
                              <a:pt x="101" y="36"/>
                            </a:lnTo>
                            <a:lnTo>
                              <a:pt x="100" y="32"/>
                            </a:lnTo>
                            <a:lnTo>
                              <a:pt x="100" y="26"/>
                            </a:lnTo>
                            <a:lnTo>
                              <a:pt x="98" y="23"/>
                            </a:lnTo>
                            <a:lnTo>
                              <a:pt x="97" y="19"/>
                            </a:lnTo>
                            <a:lnTo>
                              <a:pt x="95" y="16"/>
                            </a:lnTo>
                            <a:lnTo>
                              <a:pt x="94" y="12"/>
                            </a:lnTo>
                            <a:lnTo>
                              <a:pt x="91" y="10"/>
                            </a:lnTo>
                            <a:lnTo>
                              <a:pt x="88" y="8"/>
                            </a:lnTo>
                            <a:lnTo>
                              <a:pt x="85" y="6"/>
                            </a:lnTo>
                            <a:lnTo>
                              <a:pt x="82" y="4"/>
                            </a:lnTo>
                            <a:lnTo>
                              <a:pt x="78" y="4"/>
                            </a:lnTo>
                            <a:lnTo>
                              <a:pt x="74" y="2"/>
                            </a:lnTo>
                            <a:lnTo>
                              <a:pt x="69" y="2"/>
                            </a:lnTo>
                            <a:lnTo>
                              <a:pt x="66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E118"/>
                          </a:gs>
                          <a:gs pos="100000">
                            <a:srgbClr val="FF00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7" name="Freeform 3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4" y="3286"/>
                        <a:ext cx="44" cy="37"/>
                      </a:xfrm>
                      <a:custGeom>
                        <a:avLst/>
                        <a:gdLst>
                          <a:gd name="T0" fmla="*/ 24 w 44"/>
                          <a:gd name="T1" fmla="*/ 1 h 37"/>
                          <a:gd name="T2" fmla="*/ 17 w 44"/>
                          <a:gd name="T3" fmla="*/ 2 h 37"/>
                          <a:gd name="T4" fmla="*/ 12 w 44"/>
                          <a:gd name="T5" fmla="*/ 4 h 37"/>
                          <a:gd name="T6" fmla="*/ 8 w 44"/>
                          <a:gd name="T7" fmla="*/ 7 h 37"/>
                          <a:gd name="T8" fmla="*/ 5 w 44"/>
                          <a:gd name="T9" fmla="*/ 10 h 37"/>
                          <a:gd name="T10" fmla="*/ 2 w 44"/>
                          <a:gd name="T11" fmla="*/ 13 h 37"/>
                          <a:gd name="T12" fmla="*/ 0 w 44"/>
                          <a:gd name="T13" fmla="*/ 19 h 37"/>
                          <a:gd name="T14" fmla="*/ 0 w 44"/>
                          <a:gd name="T15" fmla="*/ 22 h 37"/>
                          <a:gd name="T16" fmla="*/ 0 w 44"/>
                          <a:gd name="T17" fmla="*/ 28 h 37"/>
                          <a:gd name="T18" fmla="*/ 0 w 44"/>
                          <a:gd name="T19" fmla="*/ 31 h 37"/>
                          <a:gd name="T20" fmla="*/ 3 w 44"/>
                          <a:gd name="T21" fmla="*/ 34 h 37"/>
                          <a:gd name="T22" fmla="*/ 7 w 44"/>
                          <a:gd name="T23" fmla="*/ 35 h 37"/>
                          <a:gd name="T24" fmla="*/ 10 w 44"/>
                          <a:gd name="T25" fmla="*/ 36 h 37"/>
                          <a:gd name="T26" fmla="*/ 14 w 44"/>
                          <a:gd name="T27" fmla="*/ 36 h 37"/>
                          <a:gd name="T28" fmla="*/ 17 w 44"/>
                          <a:gd name="T29" fmla="*/ 36 h 37"/>
                          <a:gd name="T30" fmla="*/ 21 w 44"/>
                          <a:gd name="T31" fmla="*/ 36 h 37"/>
                          <a:gd name="T32" fmla="*/ 22 w 44"/>
                          <a:gd name="T33" fmla="*/ 35 h 37"/>
                          <a:gd name="T34" fmla="*/ 26 w 44"/>
                          <a:gd name="T35" fmla="*/ 35 h 37"/>
                          <a:gd name="T36" fmla="*/ 29 w 44"/>
                          <a:gd name="T37" fmla="*/ 34 h 37"/>
                          <a:gd name="T38" fmla="*/ 32 w 44"/>
                          <a:gd name="T39" fmla="*/ 32 h 37"/>
                          <a:gd name="T40" fmla="*/ 34 w 44"/>
                          <a:gd name="T41" fmla="*/ 29 h 37"/>
                          <a:gd name="T42" fmla="*/ 38 w 44"/>
                          <a:gd name="T43" fmla="*/ 26 h 37"/>
                          <a:gd name="T44" fmla="*/ 40 w 44"/>
                          <a:gd name="T45" fmla="*/ 22 h 37"/>
                          <a:gd name="T46" fmla="*/ 41 w 44"/>
                          <a:gd name="T47" fmla="*/ 19 h 37"/>
                          <a:gd name="T48" fmla="*/ 42 w 44"/>
                          <a:gd name="T49" fmla="*/ 15 h 37"/>
                          <a:gd name="T50" fmla="*/ 42 w 44"/>
                          <a:gd name="T51" fmla="*/ 12 h 37"/>
                          <a:gd name="T52" fmla="*/ 41 w 44"/>
                          <a:gd name="T53" fmla="*/ 9 h 37"/>
                          <a:gd name="T54" fmla="*/ 40 w 44"/>
                          <a:gd name="T55" fmla="*/ 5 h 37"/>
                          <a:gd name="T56" fmla="*/ 38 w 44"/>
                          <a:gd name="T57" fmla="*/ 4 h 37"/>
                          <a:gd name="T58" fmla="*/ 36 w 44"/>
                          <a:gd name="T59" fmla="*/ 2 h 37"/>
                          <a:gd name="T60" fmla="*/ 33 w 44"/>
                          <a:gd name="T61" fmla="*/ 1 h 37"/>
                          <a:gd name="T62" fmla="*/ 29 w 44"/>
                          <a:gd name="T63" fmla="*/ 1 h 37"/>
                          <a:gd name="T64" fmla="*/ 28 w 44"/>
                          <a:gd name="T65" fmla="*/ 0 h 37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37"/>
                          <a:gd name="T101" fmla="*/ 44 w 44"/>
                          <a:gd name="T102" fmla="*/ 37 h 37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37">
                            <a:moveTo>
                              <a:pt x="28" y="0"/>
                            </a:moveTo>
                            <a:lnTo>
                              <a:pt x="24" y="1"/>
                            </a:lnTo>
                            <a:lnTo>
                              <a:pt x="21" y="1"/>
                            </a:lnTo>
                            <a:lnTo>
                              <a:pt x="17" y="2"/>
                            </a:lnTo>
                            <a:lnTo>
                              <a:pt x="15" y="2"/>
                            </a:lnTo>
                            <a:lnTo>
                              <a:pt x="12" y="4"/>
                            </a:lnTo>
                            <a:lnTo>
                              <a:pt x="10" y="5"/>
                            </a:lnTo>
                            <a:lnTo>
                              <a:pt x="8" y="7"/>
                            </a:lnTo>
                            <a:lnTo>
                              <a:pt x="7" y="7"/>
                            </a:lnTo>
                            <a:lnTo>
                              <a:pt x="5" y="10"/>
                            </a:lnTo>
                            <a:lnTo>
                              <a:pt x="3" y="12"/>
                            </a:lnTo>
                            <a:lnTo>
                              <a:pt x="2" y="13"/>
                            </a:lnTo>
                            <a:lnTo>
                              <a:pt x="2" y="15"/>
                            </a:lnTo>
                            <a:lnTo>
                              <a:pt x="0" y="19"/>
                            </a:lnTo>
                            <a:lnTo>
                              <a:pt x="0" y="20"/>
                            </a:lnTo>
                            <a:lnTo>
                              <a:pt x="0" y="22"/>
                            </a:lnTo>
                            <a:lnTo>
                              <a:pt x="0" y="24"/>
                            </a:lnTo>
                            <a:lnTo>
                              <a:pt x="0" y="28"/>
                            </a:lnTo>
                            <a:lnTo>
                              <a:pt x="0" y="29"/>
                            </a:lnTo>
                            <a:lnTo>
                              <a:pt x="0" y="31"/>
                            </a:lnTo>
                            <a:lnTo>
                              <a:pt x="2" y="32"/>
                            </a:lnTo>
                            <a:lnTo>
                              <a:pt x="3" y="34"/>
                            </a:lnTo>
                            <a:lnTo>
                              <a:pt x="5" y="35"/>
                            </a:lnTo>
                            <a:lnTo>
                              <a:pt x="7" y="35"/>
                            </a:lnTo>
                            <a:lnTo>
                              <a:pt x="8" y="35"/>
                            </a:lnTo>
                            <a:lnTo>
                              <a:pt x="10" y="36"/>
                            </a:lnTo>
                            <a:lnTo>
                              <a:pt x="12" y="36"/>
                            </a:lnTo>
                            <a:lnTo>
                              <a:pt x="14" y="36"/>
                            </a:lnTo>
                            <a:lnTo>
                              <a:pt x="16" y="36"/>
                            </a:lnTo>
                            <a:lnTo>
                              <a:pt x="17" y="36"/>
                            </a:lnTo>
                            <a:lnTo>
                              <a:pt x="19" y="36"/>
                            </a:lnTo>
                            <a:lnTo>
                              <a:pt x="21" y="36"/>
                            </a:lnTo>
                            <a:lnTo>
                              <a:pt x="22" y="35"/>
                            </a:lnTo>
                            <a:lnTo>
                              <a:pt x="24" y="35"/>
                            </a:lnTo>
                            <a:lnTo>
                              <a:pt x="26" y="35"/>
                            </a:lnTo>
                            <a:lnTo>
                              <a:pt x="28" y="34"/>
                            </a:lnTo>
                            <a:lnTo>
                              <a:pt x="29" y="34"/>
                            </a:lnTo>
                            <a:lnTo>
                              <a:pt x="31" y="32"/>
                            </a:lnTo>
                            <a:lnTo>
                              <a:pt x="32" y="32"/>
                            </a:lnTo>
                            <a:lnTo>
                              <a:pt x="34" y="30"/>
                            </a:lnTo>
                            <a:lnTo>
                              <a:pt x="34" y="29"/>
                            </a:lnTo>
                            <a:lnTo>
                              <a:pt x="36" y="28"/>
                            </a:lnTo>
                            <a:lnTo>
                              <a:pt x="38" y="26"/>
                            </a:lnTo>
                            <a:lnTo>
                              <a:pt x="40" y="24"/>
                            </a:lnTo>
                            <a:lnTo>
                              <a:pt x="40" y="22"/>
                            </a:lnTo>
                            <a:lnTo>
                              <a:pt x="41" y="20"/>
                            </a:lnTo>
                            <a:lnTo>
                              <a:pt x="41" y="19"/>
                            </a:lnTo>
                            <a:lnTo>
                              <a:pt x="43" y="16"/>
                            </a:lnTo>
                            <a:lnTo>
                              <a:pt x="42" y="15"/>
                            </a:lnTo>
                            <a:lnTo>
                              <a:pt x="42" y="13"/>
                            </a:lnTo>
                            <a:lnTo>
                              <a:pt x="42" y="12"/>
                            </a:lnTo>
                            <a:lnTo>
                              <a:pt x="42" y="10"/>
                            </a:lnTo>
                            <a:lnTo>
                              <a:pt x="41" y="9"/>
                            </a:lnTo>
                            <a:lnTo>
                              <a:pt x="41" y="7"/>
                            </a:lnTo>
                            <a:lnTo>
                              <a:pt x="40" y="5"/>
                            </a:lnTo>
                            <a:lnTo>
                              <a:pt x="40" y="4"/>
                            </a:lnTo>
                            <a:lnTo>
                              <a:pt x="38" y="4"/>
                            </a:lnTo>
                            <a:lnTo>
                              <a:pt x="37" y="2"/>
                            </a:lnTo>
                            <a:lnTo>
                              <a:pt x="36" y="2"/>
                            </a:lnTo>
                            <a:lnTo>
                              <a:pt x="35" y="1"/>
                            </a:lnTo>
                            <a:lnTo>
                              <a:pt x="33" y="1"/>
                            </a:lnTo>
                            <a:lnTo>
                              <a:pt x="31" y="1"/>
                            </a:lnTo>
                            <a:lnTo>
                              <a:pt x="29" y="1"/>
                            </a:lnTo>
                            <a:lnTo>
                              <a:pt x="28" y="0"/>
                            </a:lnTo>
                          </a:path>
                        </a:pathLst>
                      </a:custGeom>
                      <a:solidFill>
                        <a:srgbClr val="FFBF18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8" name="Freeform 3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02" y="3265"/>
                        <a:ext cx="66" cy="62"/>
                      </a:xfrm>
                      <a:custGeom>
                        <a:avLst/>
                        <a:gdLst>
                          <a:gd name="T0" fmla="*/ 32 w 66"/>
                          <a:gd name="T1" fmla="*/ 0 h 62"/>
                          <a:gd name="T2" fmla="*/ 33 w 66"/>
                          <a:gd name="T3" fmla="*/ 26 h 62"/>
                          <a:gd name="T4" fmla="*/ 65 w 66"/>
                          <a:gd name="T5" fmla="*/ 1 h 62"/>
                          <a:gd name="T6" fmla="*/ 37 w 66"/>
                          <a:gd name="T7" fmla="*/ 28 h 62"/>
                          <a:gd name="T8" fmla="*/ 64 w 66"/>
                          <a:gd name="T9" fmla="*/ 29 h 62"/>
                          <a:gd name="T10" fmla="*/ 37 w 66"/>
                          <a:gd name="T11" fmla="*/ 32 h 62"/>
                          <a:gd name="T12" fmla="*/ 61 w 66"/>
                          <a:gd name="T13" fmla="*/ 57 h 62"/>
                          <a:gd name="T14" fmla="*/ 33 w 66"/>
                          <a:gd name="T15" fmla="*/ 36 h 62"/>
                          <a:gd name="T16" fmla="*/ 31 w 66"/>
                          <a:gd name="T17" fmla="*/ 61 h 62"/>
                          <a:gd name="T18" fmla="*/ 30 w 66"/>
                          <a:gd name="T19" fmla="*/ 36 h 62"/>
                          <a:gd name="T20" fmla="*/ 0 w 66"/>
                          <a:gd name="T21" fmla="*/ 61 h 62"/>
                          <a:gd name="T22" fmla="*/ 26 w 66"/>
                          <a:gd name="T23" fmla="*/ 33 h 62"/>
                          <a:gd name="T24" fmla="*/ 2 w 66"/>
                          <a:gd name="T25" fmla="*/ 32 h 62"/>
                          <a:gd name="T26" fmla="*/ 27 w 66"/>
                          <a:gd name="T27" fmla="*/ 29 h 62"/>
                          <a:gd name="T28" fmla="*/ 5 w 66"/>
                          <a:gd name="T29" fmla="*/ 9 h 62"/>
                          <a:gd name="T30" fmla="*/ 29 w 66"/>
                          <a:gd name="T31" fmla="*/ 25 h 62"/>
                          <a:gd name="T32" fmla="*/ 32 w 66"/>
                          <a:gd name="T33" fmla="*/ 0 h 62"/>
                          <a:gd name="T34" fmla="*/ 32 w 66"/>
                          <a:gd name="T35" fmla="*/ 0 h 62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66"/>
                          <a:gd name="T55" fmla="*/ 0 h 62"/>
                          <a:gd name="T56" fmla="*/ 66 w 66"/>
                          <a:gd name="T57" fmla="*/ 62 h 62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66" h="62">
                            <a:moveTo>
                              <a:pt x="32" y="0"/>
                            </a:moveTo>
                            <a:lnTo>
                              <a:pt x="33" y="26"/>
                            </a:lnTo>
                            <a:lnTo>
                              <a:pt x="65" y="1"/>
                            </a:lnTo>
                            <a:lnTo>
                              <a:pt x="37" y="28"/>
                            </a:lnTo>
                            <a:lnTo>
                              <a:pt x="64" y="29"/>
                            </a:lnTo>
                            <a:lnTo>
                              <a:pt x="37" y="32"/>
                            </a:lnTo>
                            <a:lnTo>
                              <a:pt x="61" y="57"/>
                            </a:lnTo>
                            <a:lnTo>
                              <a:pt x="33" y="36"/>
                            </a:lnTo>
                            <a:lnTo>
                              <a:pt x="31" y="61"/>
                            </a:lnTo>
                            <a:lnTo>
                              <a:pt x="30" y="36"/>
                            </a:lnTo>
                            <a:lnTo>
                              <a:pt x="0" y="61"/>
                            </a:lnTo>
                            <a:lnTo>
                              <a:pt x="26" y="33"/>
                            </a:lnTo>
                            <a:lnTo>
                              <a:pt x="2" y="32"/>
                            </a:lnTo>
                            <a:lnTo>
                              <a:pt x="27" y="29"/>
                            </a:lnTo>
                            <a:lnTo>
                              <a:pt x="5" y="9"/>
                            </a:lnTo>
                            <a:lnTo>
                              <a:pt x="29" y="25"/>
                            </a:lnTo>
                            <a:lnTo>
                              <a:pt x="32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26200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9" name="Freeform 3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5" y="3268"/>
                        <a:ext cx="181" cy="177"/>
                      </a:xfrm>
                      <a:custGeom>
                        <a:avLst/>
                        <a:gdLst>
                          <a:gd name="T0" fmla="*/ 176 w 181"/>
                          <a:gd name="T1" fmla="*/ 49 h 177"/>
                          <a:gd name="T2" fmla="*/ 178 w 181"/>
                          <a:gd name="T3" fmla="*/ 57 h 177"/>
                          <a:gd name="T4" fmla="*/ 180 w 181"/>
                          <a:gd name="T5" fmla="*/ 61 h 177"/>
                          <a:gd name="T6" fmla="*/ 179 w 181"/>
                          <a:gd name="T7" fmla="*/ 67 h 177"/>
                          <a:gd name="T8" fmla="*/ 178 w 181"/>
                          <a:gd name="T9" fmla="*/ 74 h 177"/>
                          <a:gd name="T10" fmla="*/ 176 w 181"/>
                          <a:gd name="T11" fmla="*/ 86 h 177"/>
                          <a:gd name="T12" fmla="*/ 175 w 181"/>
                          <a:gd name="T13" fmla="*/ 96 h 177"/>
                          <a:gd name="T14" fmla="*/ 171 w 181"/>
                          <a:gd name="T15" fmla="*/ 107 h 177"/>
                          <a:gd name="T16" fmla="*/ 167 w 181"/>
                          <a:gd name="T17" fmla="*/ 120 h 177"/>
                          <a:gd name="T18" fmla="*/ 159 w 181"/>
                          <a:gd name="T19" fmla="*/ 133 h 177"/>
                          <a:gd name="T20" fmla="*/ 148 w 181"/>
                          <a:gd name="T21" fmla="*/ 145 h 177"/>
                          <a:gd name="T22" fmla="*/ 138 w 181"/>
                          <a:gd name="T23" fmla="*/ 156 h 177"/>
                          <a:gd name="T24" fmla="*/ 126 w 181"/>
                          <a:gd name="T25" fmla="*/ 163 h 177"/>
                          <a:gd name="T26" fmla="*/ 110 w 181"/>
                          <a:gd name="T27" fmla="*/ 170 h 177"/>
                          <a:gd name="T28" fmla="*/ 93 w 181"/>
                          <a:gd name="T29" fmla="*/ 175 h 177"/>
                          <a:gd name="T30" fmla="*/ 71 w 181"/>
                          <a:gd name="T31" fmla="*/ 176 h 177"/>
                          <a:gd name="T32" fmla="*/ 50 w 181"/>
                          <a:gd name="T33" fmla="*/ 173 h 177"/>
                          <a:gd name="T34" fmla="*/ 32 w 181"/>
                          <a:gd name="T35" fmla="*/ 165 h 177"/>
                          <a:gd name="T36" fmla="*/ 18 w 181"/>
                          <a:gd name="T37" fmla="*/ 153 h 177"/>
                          <a:gd name="T38" fmla="*/ 6 w 181"/>
                          <a:gd name="T39" fmla="*/ 142 h 177"/>
                          <a:gd name="T40" fmla="*/ 1 w 181"/>
                          <a:gd name="T41" fmla="*/ 133 h 177"/>
                          <a:gd name="T42" fmla="*/ 0 w 181"/>
                          <a:gd name="T43" fmla="*/ 132 h 177"/>
                          <a:gd name="T44" fmla="*/ 8 w 181"/>
                          <a:gd name="T45" fmla="*/ 135 h 177"/>
                          <a:gd name="T46" fmla="*/ 21 w 181"/>
                          <a:gd name="T47" fmla="*/ 141 h 177"/>
                          <a:gd name="T48" fmla="*/ 38 w 181"/>
                          <a:gd name="T49" fmla="*/ 145 h 177"/>
                          <a:gd name="T50" fmla="*/ 56 w 181"/>
                          <a:gd name="T51" fmla="*/ 148 h 177"/>
                          <a:gd name="T52" fmla="*/ 73 w 181"/>
                          <a:gd name="T53" fmla="*/ 147 h 177"/>
                          <a:gd name="T54" fmla="*/ 86 w 181"/>
                          <a:gd name="T55" fmla="*/ 145 h 177"/>
                          <a:gd name="T56" fmla="*/ 98 w 181"/>
                          <a:gd name="T57" fmla="*/ 140 h 177"/>
                          <a:gd name="T58" fmla="*/ 107 w 181"/>
                          <a:gd name="T59" fmla="*/ 135 h 177"/>
                          <a:gd name="T60" fmla="*/ 117 w 181"/>
                          <a:gd name="T61" fmla="*/ 129 h 177"/>
                          <a:gd name="T62" fmla="*/ 126 w 181"/>
                          <a:gd name="T63" fmla="*/ 121 h 177"/>
                          <a:gd name="T64" fmla="*/ 133 w 181"/>
                          <a:gd name="T65" fmla="*/ 112 h 177"/>
                          <a:gd name="T66" fmla="*/ 141 w 181"/>
                          <a:gd name="T67" fmla="*/ 103 h 177"/>
                          <a:gd name="T68" fmla="*/ 146 w 181"/>
                          <a:gd name="T69" fmla="*/ 91 h 177"/>
                          <a:gd name="T70" fmla="*/ 149 w 181"/>
                          <a:gd name="T71" fmla="*/ 81 h 177"/>
                          <a:gd name="T72" fmla="*/ 152 w 181"/>
                          <a:gd name="T73" fmla="*/ 67 h 177"/>
                          <a:gd name="T74" fmla="*/ 152 w 181"/>
                          <a:gd name="T75" fmla="*/ 56 h 177"/>
                          <a:gd name="T76" fmla="*/ 151 w 181"/>
                          <a:gd name="T77" fmla="*/ 46 h 177"/>
                          <a:gd name="T78" fmla="*/ 146 w 181"/>
                          <a:gd name="T79" fmla="*/ 31 h 177"/>
                          <a:gd name="T80" fmla="*/ 143 w 181"/>
                          <a:gd name="T81" fmla="*/ 17 h 177"/>
                          <a:gd name="T82" fmla="*/ 140 w 181"/>
                          <a:gd name="T83" fmla="*/ 6 h 177"/>
                          <a:gd name="T84" fmla="*/ 140 w 181"/>
                          <a:gd name="T85" fmla="*/ 0 h 177"/>
                          <a:gd name="T86" fmla="*/ 143 w 181"/>
                          <a:gd name="T87" fmla="*/ 3 h 177"/>
                          <a:gd name="T88" fmla="*/ 148 w 181"/>
                          <a:gd name="T89" fmla="*/ 9 h 177"/>
                          <a:gd name="T90" fmla="*/ 155 w 181"/>
                          <a:gd name="T91" fmla="*/ 17 h 177"/>
                          <a:gd name="T92" fmla="*/ 164 w 181"/>
                          <a:gd name="T93" fmla="*/ 26 h 177"/>
                          <a:gd name="T94" fmla="*/ 170 w 181"/>
                          <a:gd name="T95" fmla="*/ 37 h 177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181"/>
                          <a:gd name="T145" fmla="*/ 0 h 177"/>
                          <a:gd name="T146" fmla="*/ 181 w 181"/>
                          <a:gd name="T147" fmla="*/ 177 h 177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181" h="177">
                            <a:moveTo>
                              <a:pt x="173" y="40"/>
                            </a:moveTo>
                            <a:lnTo>
                              <a:pt x="174" y="46"/>
                            </a:lnTo>
                            <a:lnTo>
                              <a:pt x="176" y="49"/>
                            </a:lnTo>
                            <a:lnTo>
                              <a:pt x="176" y="53"/>
                            </a:lnTo>
                            <a:lnTo>
                              <a:pt x="178" y="54"/>
                            </a:lnTo>
                            <a:lnTo>
                              <a:pt x="178" y="57"/>
                            </a:lnTo>
                            <a:lnTo>
                              <a:pt x="179" y="58"/>
                            </a:lnTo>
                            <a:lnTo>
                              <a:pt x="179" y="60"/>
                            </a:lnTo>
                            <a:lnTo>
                              <a:pt x="180" y="61"/>
                            </a:lnTo>
                            <a:lnTo>
                              <a:pt x="179" y="63"/>
                            </a:lnTo>
                            <a:lnTo>
                              <a:pt x="179" y="65"/>
                            </a:lnTo>
                            <a:lnTo>
                              <a:pt x="179" y="67"/>
                            </a:lnTo>
                            <a:lnTo>
                              <a:pt x="179" y="69"/>
                            </a:lnTo>
                            <a:lnTo>
                              <a:pt x="178" y="72"/>
                            </a:lnTo>
                            <a:lnTo>
                              <a:pt x="178" y="74"/>
                            </a:lnTo>
                            <a:lnTo>
                              <a:pt x="178" y="79"/>
                            </a:lnTo>
                            <a:lnTo>
                              <a:pt x="178" y="82"/>
                            </a:lnTo>
                            <a:lnTo>
                              <a:pt x="176" y="86"/>
                            </a:lnTo>
                            <a:lnTo>
                              <a:pt x="176" y="89"/>
                            </a:lnTo>
                            <a:lnTo>
                              <a:pt x="175" y="93"/>
                            </a:lnTo>
                            <a:lnTo>
                              <a:pt x="175" y="96"/>
                            </a:lnTo>
                            <a:lnTo>
                              <a:pt x="173" y="100"/>
                            </a:lnTo>
                            <a:lnTo>
                              <a:pt x="173" y="104"/>
                            </a:lnTo>
                            <a:lnTo>
                              <a:pt x="171" y="107"/>
                            </a:lnTo>
                            <a:lnTo>
                              <a:pt x="171" y="111"/>
                            </a:lnTo>
                            <a:lnTo>
                              <a:pt x="168" y="116"/>
                            </a:lnTo>
                            <a:lnTo>
                              <a:pt x="167" y="120"/>
                            </a:lnTo>
                            <a:lnTo>
                              <a:pt x="164" y="124"/>
                            </a:lnTo>
                            <a:lnTo>
                              <a:pt x="163" y="127"/>
                            </a:lnTo>
                            <a:lnTo>
                              <a:pt x="159" y="133"/>
                            </a:lnTo>
                            <a:lnTo>
                              <a:pt x="156" y="137"/>
                            </a:lnTo>
                            <a:lnTo>
                              <a:pt x="152" y="142"/>
                            </a:lnTo>
                            <a:lnTo>
                              <a:pt x="148" y="145"/>
                            </a:lnTo>
                            <a:lnTo>
                              <a:pt x="145" y="149"/>
                            </a:lnTo>
                            <a:lnTo>
                              <a:pt x="141" y="153"/>
                            </a:lnTo>
                            <a:lnTo>
                              <a:pt x="138" y="156"/>
                            </a:lnTo>
                            <a:lnTo>
                              <a:pt x="134" y="158"/>
                            </a:lnTo>
                            <a:lnTo>
                              <a:pt x="129" y="161"/>
                            </a:lnTo>
                            <a:lnTo>
                              <a:pt x="126" y="163"/>
                            </a:lnTo>
                            <a:lnTo>
                              <a:pt x="120" y="166"/>
                            </a:lnTo>
                            <a:lnTo>
                              <a:pt x="117" y="168"/>
                            </a:lnTo>
                            <a:lnTo>
                              <a:pt x="110" y="170"/>
                            </a:lnTo>
                            <a:lnTo>
                              <a:pt x="105" y="172"/>
                            </a:lnTo>
                            <a:lnTo>
                              <a:pt x="98" y="174"/>
                            </a:lnTo>
                            <a:lnTo>
                              <a:pt x="93" y="175"/>
                            </a:lnTo>
                            <a:lnTo>
                              <a:pt x="86" y="176"/>
                            </a:lnTo>
                            <a:lnTo>
                              <a:pt x="79" y="176"/>
                            </a:lnTo>
                            <a:lnTo>
                              <a:pt x="71" y="176"/>
                            </a:lnTo>
                            <a:lnTo>
                              <a:pt x="64" y="175"/>
                            </a:lnTo>
                            <a:lnTo>
                              <a:pt x="57" y="175"/>
                            </a:lnTo>
                            <a:lnTo>
                              <a:pt x="50" y="173"/>
                            </a:lnTo>
                            <a:lnTo>
                              <a:pt x="44" y="172"/>
                            </a:lnTo>
                            <a:lnTo>
                              <a:pt x="38" y="168"/>
                            </a:lnTo>
                            <a:lnTo>
                              <a:pt x="32" y="165"/>
                            </a:lnTo>
                            <a:lnTo>
                              <a:pt x="27" y="161"/>
                            </a:lnTo>
                            <a:lnTo>
                              <a:pt x="22" y="158"/>
                            </a:lnTo>
                            <a:lnTo>
                              <a:pt x="18" y="153"/>
                            </a:lnTo>
                            <a:lnTo>
                              <a:pt x="13" y="149"/>
                            </a:lnTo>
                            <a:lnTo>
                              <a:pt x="10" y="145"/>
                            </a:lnTo>
                            <a:lnTo>
                              <a:pt x="6" y="142"/>
                            </a:lnTo>
                            <a:lnTo>
                              <a:pt x="5" y="138"/>
                            </a:lnTo>
                            <a:lnTo>
                              <a:pt x="2" y="136"/>
                            </a:lnTo>
                            <a:lnTo>
                              <a:pt x="1" y="133"/>
                            </a:lnTo>
                            <a:lnTo>
                              <a:pt x="0" y="132"/>
                            </a:lnTo>
                            <a:lnTo>
                              <a:pt x="0" y="130"/>
                            </a:lnTo>
                            <a:lnTo>
                              <a:pt x="0" y="132"/>
                            </a:lnTo>
                            <a:lnTo>
                              <a:pt x="2" y="133"/>
                            </a:lnTo>
                            <a:lnTo>
                              <a:pt x="5" y="135"/>
                            </a:lnTo>
                            <a:lnTo>
                              <a:pt x="8" y="135"/>
                            </a:lnTo>
                            <a:lnTo>
                              <a:pt x="11" y="137"/>
                            </a:lnTo>
                            <a:lnTo>
                              <a:pt x="16" y="139"/>
                            </a:lnTo>
                            <a:lnTo>
                              <a:pt x="21" y="141"/>
                            </a:lnTo>
                            <a:lnTo>
                              <a:pt x="27" y="142"/>
                            </a:lnTo>
                            <a:lnTo>
                              <a:pt x="32" y="143"/>
                            </a:lnTo>
                            <a:lnTo>
                              <a:pt x="38" y="145"/>
                            </a:lnTo>
                            <a:lnTo>
                              <a:pt x="44" y="147"/>
                            </a:lnTo>
                            <a:lnTo>
                              <a:pt x="51" y="147"/>
                            </a:lnTo>
                            <a:lnTo>
                              <a:pt x="56" y="148"/>
                            </a:lnTo>
                            <a:lnTo>
                              <a:pt x="62" y="148"/>
                            </a:lnTo>
                            <a:lnTo>
                              <a:pt x="67" y="148"/>
                            </a:lnTo>
                            <a:lnTo>
                              <a:pt x="73" y="147"/>
                            </a:lnTo>
                            <a:lnTo>
                              <a:pt x="77" y="147"/>
                            </a:lnTo>
                            <a:lnTo>
                              <a:pt x="82" y="145"/>
                            </a:lnTo>
                            <a:lnTo>
                              <a:pt x="86" y="145"/>
                            </a:lnTo>
                            <a:lnTo>
                              <a:pt x="91" y="143"/>
                            </a:lnTo>
                            <a:lnTo>
                              <a:pt x="95" y="142"/>
                            </a:lnTo>
                            <a:lnTo>
                              <a:pt x="98" y="140"/>
                            </a:lnTo>
                            <a:lnTo>
                              <a:pt x="102" y="138"/>
                            </a:lnTo>
                            <a:lnTo>
                              <a:pt x="106" y="137"/>
                            </a:lnTo>
                            <a:lnTo>
                              <a:pt x="107" y="135"/>
                            </a:lnTo>
                            <a:lnTo>
                              <a:pt x="111" y="133"/>
                            </a:lnTo>
                            <a:lnTo>
                              <a:pt x="114" y="131"/>
                            </a:lnTo>
                            <a:lnTo>
                              <a:pt x="117" y="129"/>
                            </a:lnTo>
                            <a:lnTo>
                              <a:pt x="119" y="127"/>
                            </a:lnTo>
                            <a:lnTo>
                              <a:pt x="123" y="123"/>
                            </a:lnTo>
                            <a:lnTo>
                              <a:pt x="126" y="121"/>
                            </a:lnTo>
                            <a:lnTo>
                              <a:pt x="130" y="117"/>
                            </a:lnTo>
                            <a:lnTo>
                              <a:pt x="131" y="115"/>
                            </a:lnTo>
                            <a:lnTo>
                              <a:pt x="133" y="112"/>
                            </a:lnTo>
                            <a:lnTo>
                              <a:pt x="135" y="110"/>
                            </a:lnTo>
                            <a:lnTo>
                              <a:pt x="139" y="106"/>
                            </a:lnTo>
                            <a:lnTo>
                              <a:pt x="141" y="103"/>
                            </a:lnTo>
                            <a:lnTo>
                              <a:pt x="142" y="99"/>
                            </a:lnTo>
                            <a:lnTo>
                              <a:pt x="144" y="95"/>
                            </a:lnTo>
                            <a:lnTo>
                              <a:pt x="146" y="91"/>
                            </a:lnTo>
                            <a:lnTo>
                              <a:pt x="147" y="88"/>
                            </a:lnTo>
                            <a:lnTo>
                              <a:pt x="149" y="84"/>
                            </a:lnTo>
                            <a:lnTo>
                              <a:pt x="149" y="81"/>
                            </a:lnTo>
                            <a:lnTo>
                              <a:pt x="151" y="76"/>
                            </a:lnTo>
                            <a:lnTo>
                              <a:pt x="151" y="72"/>
                            </a:lnTo>
                            <a:lnTo>
                              <a:pt x="152" y="67"/>
                            </a:lnTo>
                            <a:lnTo>
                              <a:pt x="152" y="63"/>
                            </a:lnTo>
                            <a:lnTo>
                              <a:pt x="153" y="58"/>
                            </a:lnTo>
                            <a:lnTo>
                              <a:pt x="152" y="56"/>
                            </a:lnTo>
                            <a:lnTo>
                              <a:pt x="152" y="53"/>
                            </a:lnTo>
                            <a:lnTo>
                              <a:pt x="151" y="50"/>
                            </a:lnTo>
                            <a:lnTo>
                              <a:pt x="151" y="46"/>
                            </a:lnTo>
                            <a:lnTo>
                              <a:pt x="149" y="42"/>
                            </a:lnTo>
                            <a:lnTo>
                              <a:pt x="148" y="37"/>
                            </a:lnTo>
                            <a:lnTo>
                              <a:pt x="146" y="31"/>
                            </a:lnTo>
                            <a:lnTo>
                              <a:pt x="146" y="26"/>
                            </a:lnTo>
                            <a:lnTo>
                              <a:pt x="144" y="22"/>
                            </a:lnTo>
                            <a:lnTo>
                              <a:pt x="143" y="17"/>
                            </a:lnTo>
                            <a:lnTo>
                              <a:pt x="141" y="13"/>
                            </a:lnTo>
                            <a:lnTo>
                              <a:pt x="141" y="8"/>
                            </a:lnTo>
                            <a:lnTo>
                              <a:pt x="140" y="6"/>
                            </a:lnTo>
                            <a:lnTo>
                              <a:pt x="140" y="3"/>
                            </a:lnTo>
                            <a:lnTo>
                              <a:pt x="140" y="1"/>
                            </a:lnTo>
                            <a:lnTo>
                              <a:pt x="140" y="0"/>
                            </a:lnTo>
                            <a:lnTo>
                              <a:pt x="140" y="1"/>
                            </a:lnTo>
                            <a:lnTo>
                              <a:pt x="141" y="2"/>
                            </a:lnTo>
                            <a:lnTo>
                              <a:pt x="143" y="3"/>
                            </a:lnTo>
                            <a:lnTo>
                              <a:pt x="145" y="4"/>
                            </a:lnTo>
                            <a:lnTo>
                              <a:pt x="146" y="7"/>
                            </a:lnTo>
                            <a:lnTo>
                              <a:pt x="148" y="9"/>
                            </a:lnTo>
                            <a:lnTo>
                              <a:pt x="150" y="11"/>
                            </a:lnTo>
                            <a:lnTo>
                              <a:pt x="154" y="13"/>
                            </a:lnTo>
                            <a:lnTo>
                              <a:pt x="155" y="17"/>
                            </a:lnTo>
                            <a:lnTo>
                              <a:pt x="159" y="19"/>
                            </a:lnTo>
                            <a:lnTo>
                              <a:pt x="160" y="23"/>
                            </a:lnTo>
                            <a:lnTo>
                              <a:pt x="164" y="26"/>
                            </a:lnTo>
                            <a:lnTo>
                              <a:pt x="165" y="30"/>
                            </a:lnTo>
                            <a:lnTo>
                              <a:pt x="168" y="33"/>
                            </a:lnTo>
                            <a:lnTo>
                              <a:pt x="170" y="37"/>
                            </a:lnTo>
                            <a:lnTo>
                              <a:pt x="173" y="40"/>
                            </a:lnTo>
                          </a:path>
                        </a:pathLst>
                      </a:custGeom>
                      <a:solidFill>
                        <a:srgbClr val="C20000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8" name="Group 4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6" y="2885"/>
                      <a:ext cx="86" cy="81"/>
                      <a:chOff x="931" y="3270"/>
                      <a:chExt cx="94" cy="92"/>
                    </a:xfrm>
                  </p:grpSpPr>
                  <p:sp>
                    <p:nvSpPr>
                      <p:cNvPr id="57" name="Oval 4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1" y="3270"/>
                        <a:ext cx="94" cy="92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8" name="Freeform 4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3" y="3272"/>
                        <a:ext cx="63" cy="61"/>
                      </a:xfrm>
                      <a:custGeom>
                        <a:avLst/>
                        <a:gdLst>
                          <a:gd name="T0" fmla="*/ 35 w 63"/>
                          <a:gd name="T1" fmla="*/ 2 h 61"/>
                          <a:gd name="T2" fmla="*/ 27 w 63"/>
                          <a:gd name="T3" fmla="*/ 4 h 61"/>
                          <a:gd name="T4" fmla="*/ 20 w 63"/>
                          <a:gd name="T5" fmla="*/ 7 h 61"/>
                          <a:gd name="T6" fmla="*/ 13 w 63"/>
                          <a:gd name="T7" fmla="*/ 11 h 61"/>
                          <a:gd name="T8" fmla="*/ 8 w 63"/>
                          <a:gd name="T9" fmla="*/ 16 h 61"/>
                          <a:gd name="T10" fmla="*/ 4 w 63"/>
                          <a:gd name="T11" fmla="*/ 23 h 61"/>
                          <a:gd name="T12" fmla="*/ 1 w 63"/>
                          <a:gd name="T13" fmla="*/ 30 h 61"/>
                          <a:gd name="T14" fmla="*/ 0 w 63"/>
                          <a:gd name="T15" fmla="*/ 37 h 61"/>
                          <a:gd name="T16" fmla="*/ 0 w 63"/>
                          <a:gd name="T17" fmla="*/ 45 h 61"/>
                          <a:gd name="T18" fmla="*/ 2 w 63"/>
                          <a:gd name="T19" fmla="*/ 52 h 61"/>
                          <a:gd name="T20" fmla="*/ 6 w 63"/>
                          <a:gd name="T21" fmla="*/ 55 h 61"/>
                          <a:gd name="T22" fmla="*/ 10 w 63"/>
                          <a:gd name="T23" fmla="*/ 59 h 61"/>
                          <a:gd name="T24" fmla="*/ 15 w 63"/>
                          <a:gd name="T25" fmla="*/ 60 h 61"/>
                          <a:gd name="T26" fmla="*/ 21 w 63"/>
                          <a:gd name="T27" fmla="*/ 60 h 61"/>
                          <a:gd name="T28" fmla="*/ 26 w 63"/>
                          <a:gd name="T29" fmla="*/ 60 h 61"/>
                          <a:gd name="T30" fmla="*/ 30 w 63"/>
                          <a:gd name="T31" fmla="*/ 60 h 61"/>
                          <a:gd name="T32" fmla="*/ 35 w 63"/>
                          <a:gd name="T33" fmla="*/ 58 h 61"/>
                          <a:gd name="T34" fmla="*/ 38 w 63"/>
                          <a:gd name="T35" fmla="*/ 58 h 61"/>
                          <a:gd name="T36" fmla="*/ 44 w 63"/>
                          <a:gd name="T37" fmla="*/ 55 h 61"/>
                          <a:gd name="T38" fmla="*/ 48 w 63"/>
                          <a:gd name="T39" fmla="*/ 52 h 61"/>
                          <a:gd name="T40" fmla="*/ 52 w 63"/>
                          <a:gd name="T41" fmla="*/ 48 h 61"/>
                          <a:gd name="T42" fmla="*/ 56 w 63"/>
                          <a:gd name="T43" fmla="*/ 44 h 61"/>
                          <a:gd name="T44" fmla="*/ 57 w 63"/>
                          <a:gd name="T45" fmla="*/ 38 h 61"/>
                          <a:gd name="T46" fmla="*/ 61 w 63"/>
                          <a:gd name="T47" fmla="*/ 31 h 61"/>
                          <a:gd name="T48" fmla="*/ 62 w 63"/>
                          <a:gd name="T49" fmla="*/ 26 h 61"/>
                          <a:gd name="T50" fmla="*/ 62 w 63"/>
                          <a:gd name="T51" fmla="*/ 20 h 61"/>
                          <a:gd name="T52" fmla="*/ 61 w 63"/>
                          <a:gd name="T53" fmla="*/ 15 h 61"/>
                          <a:gd name="T54" fmla="*/ 59 w 63"/>
                          <a:gd name="T55" fmla="*/ 11 h 61"/>
                          <a:gd name="T56" fmla="*/ 57 w 63"/>
                          <a:gd name="T57" fmla="*/ 7 h 61"/>
                          <a:gd name="T58" fmla="*/ 53 w 63"/>
                          <a:gd name="T59" fmla="*/ 4 h 61"/>
                          <a:gd name="T60" fmla="*/ 48 w 63"/>
                          <a:gd name="T61" fmla="*/ 2 h 61"/>
                          <a:gd name="T62" fmla="*/ 43 w 63"/>
                          <a:gd name="T63" fmla="*/ 2 h 61"/>
                          <a:gd name="T64" fmla="*/ 41 w 63"/>
                          <a:gd name="T65" fmla="*/ 0 h 6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3"/>
                          <a:gd name="T100" fmla="*/ 0 h 61"/>
                          <a:gd name="T101" fmla="*/ 63 w 63"/>
                          <a:gd name="T102" fmla="*/ 61 h 6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3" h="61">
                            <a:moveTo>
                              <a:pt x="41" y="0"/>
                            </a:moveTo>
                            <a:lnTo>
                              <a:pt x="35" y="2"/>
                            </a:lnTo>
                            <a:lnTo>
                              <a:pt x="32" y="2"/>
                            </a:lnTo>
                            <a:lnTo>
                              <a:pt x="27" y="4"/>
                            </a:lnTo>
                            <a:lnTo>
                              <a:pt x="24" y="5"/>
                            </a:lnTo>
                            <a:lnTo>
                              <a:pt x="20" y="7"/>
                            </a:lnTo>
                            <a:lnTo>
                              <a:pt x="17" y="9"/>
                            </a:lnTo>
                            <a:lnTo>
                              <a:pt x="13" y="11"/>
                            </a:lnTo>
                            <a:lnTo>
                              <a:pt x="11" y="13"/>
                            </a:lnTo>
                            <a:lnTo>
                              <a:pt x="8" y="16"/>
                            </a:lnTo>
                            <a:lnTo>
                              <a:pt x="6" y="19"/>
                            </a:lnTo>
                            <a:lnTo>
                              <a:pt x="4" y="23"/>
                            </a:lnTo>
                            <a:lnTo>
                              <a:pt x="3" y="26"/>
                            </a:lnTo>
                            <a:lnTo>
                              <a:pt x="1" y="30"/>
                            </a:lnTo>
                            <a:lnTo>
                              <a:pt x="0" y="34"/>
                            </a:lnTo>
                            <a:lnTo>
                              <a:pt x="0" y="37"/>
                            </a:lnTo>
                            <a:lnTo>
                              <a:pt x="0" y="41"/>
                            </a:lnTo>
                            <a:lnTo>
                              <a:pt x="0" y="45"/>
                            </a:lnTo>
                            <a:lnTo>
                              <a:pt x="1" y="49"/>
                            </a:lnTo>
                            <a:lnTo>
                              <a:pt x="2" y="52"/>
                            </a:lnTo>
                            <a:lnTo>
                              <a:pt x="4" y="53"/>
                            </a:lnTo>
                            <a:lnTo>
                              <a:pt x="6" y="55"/>
                            </a:lnTo>
                            <a:lnTo>
                              <a:pt x="8" y="57"/>
                            </a:lnTo>
                            <a:lnTo>
                              <a:pt x="10" y="59"/>
                            </a:lnTo>
                            <a:lnTo>
                              <a:pt x="14" y="59"/>
                            </a:lnTo>
                            <a:lnTo>
                              <a:pt x="15" y="60"/>
                            </a:lnTo>
                            <a:lnTo>
                              <a:pt x="19" y="60"/>
                            </a:lnTo>
                            <a:lnTo>
                              <a:pt x="21" y="60"/>
                            </a:lnTo>
                            <a:lnTo>
                              <a:pt x="24" y="60"/>
                            </a:lnTo>
                            <a:lnTo>
                              <a:pt x="26" y="60"/>
                            </a:lnTo>
                            <a:lnTo>
                              <a:pt x="29" y="60"/>
                            </a:lnTo>
                            <a:lnTo>
                              <a:pt x="30" y="60"/>
                            </a:lnTo>
                            <a:lnTo>
                              <a:pt x="33" y="58"/>
                            </a:lnTo>
                            <a:lnTo>
                              <a:pt x="35" y="58"/>
                            </a:lnTo>
                            <a:lnTo>
                              <a:pt x="37" y="58"/>
                            </a:lnTo>
                            <a:lnTo>
                              <a:pt x="38" y="58"/>
                            </a:lnTo>
                            <a:lnTo>
                              <a:pt x="42" y="56"/>
                            </a:lnTo>
                            <a:lnTo>
                              <a:pt x="44" y="55"/>
                            </a:lnTo>
                            <a:lnTo>
                              <a:pt x="46" y="53"/>
                            </a:lnTo>
                            <a:lnTo>
                              <a:pt x="48" y="52"/>
                            </a:lnTo>
                            <a:lnTo>
                              <a:pt x="51" y="49"/>
                            </a:lnTo>
                            <a:lnTo>
                              <a:pt x="52" y="48"/>
                            </a:lnTo>
                            <a:lnTo>
                              <a:pt x="54" y="46"/>
                            </a:lnTo>
                            <a:lnTo>
                              <a:pt x="56" y="44"/>
                            </a:lnTo>
                            <a:lnTo>
                              <a:pt x="57" y="40"/>
                            </a:lnTo>
                            <a:lnTo>
                              <a:pt x="57" y="38"/>
                            </a:lnTo>
                            <a:lnTo>
                              <a:pt x="59" y="35"/>
                            </a:lnTo>
                            <a:lnTo>
                              <a:pt x="61" y="31"/>
                            </a:lnTo>
                            <a:lnTo>
                              <a:pt x="62" y="28"/>
                            </a:lnTo>
                            <a:lnTo>
                              <a:pt x="62" y="26"/>
                            </a:lnTo>
                            <a:lnTo>
                              <a:pt x="62" y="22"/>
                            </a:lnTo>
                            <a:lnTo>
                              <a:pt x="62" y="20"/>
                            </a:lnTo>
                            <a:lnTo>
                              <a:pt x="62" y="16"/>
                            </a:lnTo>
                            <a:lnTo>
                              <a:pt x="61" y="15"/>
                            </a:lnTo>
                            <a:lnTo>
                              <a:pt x="61" y="13"/>
                            </a:lnTo>
                            <a:lnTo>
                              <a:pt x="59" y="11"/>
                            </a:lnTo>
                            <a:lnTo>
                              <a:pt x="59" y="8"/>
                            </a:lnTo>
                            <a:lnTo>
                              <a:pt x="57" y="7"/>
                            </a:lnTo>
                            <a:lnTo>
                              <a:pt x="55" y="5"/>
                            </a:lnTo>
                            <a:lnTo>
                              <a:pt x="53" y="4"/>
                            </a:lnTo>
                            <a:lnTo>
                              <a:pt x="52" y="2"/>
                            </a:lnTo>
                            <a:lnTo>
                              <a:pt x="48" y="2"/>
                            </a:lnTo>
                            <a:lnTo>
                              <a:pt x="46" y="2"/>
                            </a:lnTo>
                            <a:lnTo>
                              <a:pt x="43" y="2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9" name="Freeform 4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7" y="3273"/>
                        <a:ext cx="45" cy="42"/>
                      </a:xfrm>
                      <a:custGeom>
                        <a:avLst/>
                        <a:gdLst>
                          <a:gd name="T0" fmla="*/ 25 w 45"/>
                          <a:gd name="T1" fmla="*/ 2 h 42"/>
                          <a:gd name="T2" fmla="*/ 18 w 45"/>
                          <a:gd name="T3" fmla="*/ 4 h 42"/>
                          <a:gd name="T4" fmla="*/ 13 w 45"/>
                          <a:gd name="T5" fmla="*/ 5 h 42"/>
                          <a:gd name="T6" fmla="*/ 9 w 45"/>
                          <a:gd name="T7" fmla="*/ 9 h 42"/>
                          <a:gd name="T8" fmla="*/ 5 w 45"/>
                          <a:gd name="T9" fmla="*/ 12 h 42"/>
                          <a:gd name="T10" fmla="*/ 2 w 45"/>
                          <a:gd name="T11" fmla="*/ 16 h 42"/>
                          <a:gd name="T12" fmla="*/ 0 w 45"/>
                          <a:gd name="T13" fmla="*/ 21 h 42"/>
                          <a:gd name="T14" fmla="*/ 0 w 45"/>
                          <a:gd name="T15" fmla="*/ 26 h 42"/>
                          <a:gd name="T16" fmla="*/ 0 w 45"/>
                          <a:gd name="T17" fmla="*/ 32 h 42"/>
                          <a:gd name="T18" fmla="*/ 1 w 45"/>
                          <a:gd name="T19" fmla="*/ 36 h 42"/>
                          <a:gd name="T20" fmla="*/ 4 w 45"/>
                          <a:gd name="T21" fmla="*/ 39 h 42"/>
                          <a:gd name="T22" fmla="*/ 7 w 45"/>
                          <a:gd name="T23" fmla="*/ 41 h 42"/>
                          <a:gd name="T24" fmla="*/ 11 w 45"/>
                          <a:gd name="T25" fmla="*/ 41 h 42"/>
                          <a:gd name="T26" fmla="*/ 14 w 45"/>
                          <a:gd name="T27" fmla="*/ 41 h 42"/>
                          <a:gd name="T28" fmla="*/ 17 w 45"/>
                          <a:gd name="T29" fmla="*/ 41 h 42"/>
                          <a:gd name="T30" fmla="*/ 21 w 45"/>
                          <a:gd name="T31" fmla="*/ 41 h 42"/>
                          <a:gd name="T32" fmla="*/ 23 w 45"/>
                          <a:gd name="T33" fmla="*/ 40 h 42"/>
                          <a:gd name="T34" fmla="*/ 26 w 45"/>
                          <a:gd name="T35" fmla="*/ 40 h 42"/>
                          <a:gd name="T36" fmla="*/ 29 w 45"/>
                          <a:gd name="T37" fmla="*/ 39 h 42"/>
                          <a:gd name="T38" fmla="*/ 33 w 45"/>
                          <a:gd name="T39" fmla="*/ 36 h 42"/>
                          <a:gd name="T40" fmla="*/ 34 w 45"/>
                          <a:gd name="T41" fmla="*/ 33 h 42"/>
                          <a:gd name="T42" fmla="*/ 38 w 45"/>
                          <a:gd name="T43" fmla="*/ 30 h 42"/>
                          <a:gd name="T44" fmla="*/ 40 w 45"/>
                          <a:gd name="T45" fmla="*/ 26 h 42"/>
                          <a:gd name="T46" fmla="*/ 42 w 45"/>
                          <a:gd name="T47" fmla="*/ 23 h 42"/>
                          <a:gd name="T48" fmla="*/ 43 w 45"/>
                          <a:gd name="T49" fmla="*/ 17 h 42"/>
                          <a:gd name="T50" fmla="*/ 43 w 45"/>
                          <a:gd name="T51" fmla="*/ 14 h 42"/>
                          <a:gd name="T52" fmla="*/ 41 w 45"/>
                          <a:gd name="T53" fmla="*/ 11 h 42"/>
                          <a:gd name="T54" fmla="*/ 41 w 45"/>
                          <a:gd name="T55" fmla="*/ 7 h 42"/>
                          <a:gd name="T56" fmla="*/ 39 w 45"/>
                          <a:gd name="T57" fmla="*/ 5 h 42"/>
                          <a:gd name="T58" fmla="*/ 36 w 45"/>
                          <a:gd name="T59" fmla="*/ 4 h 42"/>
                          <a:gd name="T60" fmla="*/ 33 w 45"/>
                          <a:gd name="T61" fmla="*/ 2 h 42"/>
                          <a:gd name="T62" fmla="*/ 30 w 45"/>
                          <a:gd name="T63" fmla="*/ 1 h 42"/>
                          <a:gd name="T64" fmla="*/ 29 w 45"/>
                          <a:gd name="T65" fmla="*/ 0 h 42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5"/>
                          <a:gd name="T100" fmla="*/ 0 h 42"/>
                          <a:gd name="T101" fmla="*/ 45 w 45"/>
                          <a:gd name="T102" fmla="*/ 42 h 42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5" h="42">
                            <a:moveTo>
                              <a:pt x="29" y="0"/>
                            </a:moveTo>
                            <a:lnTo>
                              <a:pt x="25" y="2"/>
                            </a:lnTo>
                            <a:lnTo>
                              <a:pt x="21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3" y="5"/>
                            </a:lnTo>
                            <a:lnTo>
                              <a:pt x="11" y="7"/>
                            </a:lnTo>
                            <a:lnTo>
                              <a:pt x="9" y="9"/>
                            </a:lnTo>
                            <a:lnTo>
                              <a:pt x="7" y="9"/>
                            </a:lnTo>
                            <a:lnTo>
                              <a:pt x="5" y="12"/>
                            </a:lnTo>
                            <a:lnTo>
                              <a:pt x="4" y="14"/>
                            </a:lnTo>
                            <a:lnTo>
                              <a:pt x="2" y="16"/>
                            </a:lnTo>
                            <a:lnTo>
                              <a:pt x="2" y="18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2"/>
                            </a:lnTo>
                            <a:lnTo>
                              <a:pt x="0" y="34"/>
                            </a:lnTo>
                            <a:lnTo>
                              <a:pt x="1" y="36"/>
                            </a:lnTo>
                            <a:lnTo>
                              <a:pt x="2" y="37"/>
                            </a:lnTo>
                            <a:lnTo>
                              <a:pt x="4" y="39"/>
                            </a:lnTo>
                            <a:lnTo>
                              <a:pt x="5" y="39"/>
                            </a:lnTo>
                            <a:lnTo>
                              <a:pt x="7" y="41"/>
                            </a:lnTo>
                            <a:lnTo>
                              <a:pt x="9" y="41"/>
                            </a:lnTo>
                            <a:lnTo>
                              <a:pt x="11" y="41"/>
                            </a:lnTo>
                            <a:lnTo>
                              <a:pt x="13" y="41"/>
                            </a:lnTo>
                            <a:lnTo>
                              <a:pt x="14" y="41"/>
                            </a:lnTo>
                            <a:lnTo>
                              <a:pt x="16" y="41"/>
                            </a:lnTo>
                            <a:lnTo>
                              <a:pt x="17" y="41"/>
                            </a:lnTo>
                            <a:lnTo>
                              <a:pt x="19" y="41"/>
                            </a:lnTo>
                            <a:lnTo>
                              <a:pt x="21" y="41"/>
                            </a:lnTo>
                            <a:lnTo>
                              <a:pt x="23" y="40"/>
                            </a:lnTo>
                            <a:lnTo>
                              <a:pt x="25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29" y="39"/>
                            </a:lnTo>
                            <a:lnTo>
                              <a:pt x="31" y="37"/>
                            </a:lnTo>
                            <a:lnTo>
                              <a:pt x="33" y="36"/>
                            </a:lnTo>
                            <a:lnTo>
                              <a:pt x="34" y="34"/>
                            </a:lnTo>
                            <a:lnTo>
                              <a:pt x="34" y="33"/>
                            </a:lnTo>
                            <a:lnTo>
                              <a:pt x="36" y="32"/>
                            </a:lnTo>
                            <a:lnTo>
                              <a:pt x="38" y="30"/>
                            </a:lnTo>
                            <a:lnTo>
                              <a:pt x="40" y="28"/>
                            </a:lnTo>
                            <a:lnTo>
                              <a:pt x="40" y="26"/>
                            </a:lnTo>
                            <a:lnTo>
                              <a:pt x="42" y="25"/>
                            </a:lnTo>
                            <a:lnTo>
                              <a:pt x="42" y="23"/>
                            </a:lnTo>
                            <a:lnTo>
                              <a:pt x="44" y="19"/>
                            </a:lnTo>
                            <a:lnTo>
                              <a:pt x="43" y="17"/>
                            </a:lnTo>
                            <a:lnTo>
                              <a:pt x="43" y="15"/>
                            </a:lnTo>
                            <a:lnTo>
                              <a:pt x="43" y="14"/>
                            </a:lnTo>
                            <a:lnTo>
                              <a:pt x="43" y="12"/>
                            </a:lnTo>
                            <a:lnTo>
                              <a:pt x="41" y="11"/>
                            </a:lnTo>
                            <a:lnTo>
                              <a:pt x="41" y="9"/>
                            </a:lnTo>
                            <a:lnTo>
                              <a:pt x="41" y="7"/>
                            </a:lnTo>
                            <a:lnTo>
                              <a:pt x="41" y="5"/>
                            </a:lnTo>
                            <a:lnTo>
                              <a:pt x="39" y="5"/>
                            </a:lnTo>
                            <a:lnTo>
                              <a:pt x="37" y="4"/>
                            </a:lnTo>
                            <a:lnTo>
                              <a:pt x="36" y="4"/>
                            </a:lnTo>
                            <a:lnTo>
                              <a:pt x="35" y="2"/>
                            </a:lnTo>
                            <a:lnTo>
                              <a:pt x="33" y="2"/>
                            </a:lnTo>
                            <a:lnTo>
                              <a:pt x="31" y="1"/>
                            </a:lnTo>
                            <a:lnTo>
                              <a:pt x="30" y="1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0" name="Freeform 4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8" y="3286"/>
                        <a:ext cx="20" cy="18"/>
                      </a:xfrm>
                      <a:custGeom>
                        <a:avLst/>
                        <a:gdLst>
                          <a:gd name="T0" fmla="*/ 11 w 20"/>
                          <a:gd name="T1" fmla="*/ 1 h 18"/>
                          <a:gd name="T2" fmla="*/ 7 w 20"/>
                          <a:gd name="T3" fmla="*/ 1 h 18"/>
                          <a:gd name="T4" fmla="*/ 5 w 20"/>
                          <a:gd name="T5" fmla="*/ 3 h 18"/>
                          <a:gd name="T6" fmla="*/ 3 w 20"/>
                          <a:gd name="T7" fmla="*/ 4 h 18"/>
                          <a:gd name="T8" fmla="*/ 1 w 20"/>
                          <a:gd name="T9" fmla="*/ 5 h 18"/>
                          <a:gd name="T10" fmla="*/ 0 w 20"/>
                          <a:gd name="T11" fmla="*/ 8 h 18"/>
                          <a:gd name="T12" fmla="*/ 0 w 20"/>
                          <a:gd name="T13" fmla="*/ 10 h 18"/>
                          <a:gd name="T14" fmla="*/ 0 w 20"/>
                          <a:gd name="T15" fmla="*/ 12 h 18"/>
                          <a:gd name="T16" fmla="*/ 0 w 20"/>
                          <a:gd name="T17" fmla="*/ 13 h 18"/>
                          <a:gd name="T18" fmla="*/ 0 w 20"/>
                          <a:gd name="T19" fmla="*/ 16 h 18"/>
                          <a:gd name="T20" fmla="*/ 0 w 20"/>
                          <a:gd name="T21" fmla="*/ 17 h 18"/>
                          <a:gd name="T22" fmla="*/ 2 w 20"/>
                          <a:gd name="T23" fmla="*/ 17 h 18"/>
                          <a:gd name="T24" fmla="*/ 3 w 20"/>
                          <a:gd name="T25" fmla="*/ 17 h 18"/>
                          <a:gd name="T26" fmla="*/ 5 w 20"/>
                          <a:gd name="T27" fmla="*/ 17 h 18"/>
                          <a:gd name="T28" fmla="*/ 7 w 20"/>
                          <a:gd name="T29" fmla="*/ 17 h 18"/>
                          <a:gd name="T30" fmla="*/ 8 w 20"/>
                          <a:gd name="T31" fmla="*/ 17 h 18"/>
                          <a:gd name="T32" fmla="*/ 10 w 20"/>
                          <a:gd name="T33" fmla="*/ 16 h 18"/>
                          <a:gd name="T34" fmla="*/ 10 w 20"/>
                          <a:gd name="T35" fmla="*/ 16 h 18"/>
                          <a:gd name="T36" fmla="*/ 12 w 20"/>
                          <a:gd name="T37" fmla="*/ 16 h 18"/>
                          <a:gd name="T38" fmla="*/ 14 w 20"/>
                          <a:gd name="T39" fmla="*/ 16 h 18"/>
                          <a:gd name="T40" fmla="*/ 16 w 20"/>
                          <a:gd name="T41" fmla="*/ 15 h 18"/>
                          <a:gd name="T42" fmla="*/ 16 w 20"/>
                          <a:gd name="T43" fmla="*/ 13 h 18"/>
                          <a:gd name="T44" fmla="*/ 18 w 20"/>
                          <a:gd name="T45" fmla="*/ 12 h 18"/>
                          <a:gd name="T46" fmla="*/ 18 w 20"/>
                          <a:gd name="T47" fmla="*/ 9 h 18"/>
                          <a:gd name="T48" fmla="*/ 19 w 20"/>
                          <a:gd name="T49" fmla="*/ 7 h 18"/>
                          <a:gd name="T50" fmla="*/ 19 w 20"/>
                          <a:gd name="T51" fmla="*/ 7 h 18"/>
                          <a:gd name="T52" fmla="*/ 18 w 20"/>
                          <a:gd name="T53" fmla="*/ 5 h 18"/>
                          <a:gd name="T54" fmla="*/ 18 w 20"/>
                          <a:gd name="T55" fmla="*/ 4 h 18"/>
                          <a:gd name="T56" fmla="*/ 17 w 20"/>
                          <a:gd name="T57" fmla="*/ 2 h 18"/>
                          <a:gd name="T58" fmla="*/ 15 w 20"/>
                          <a:gd name="T59" fmla="*/ 2 h 18"/>
                          <a:gd name="T60" fmla="*/ 14 w 20"/>
                          <a:gd name="T61" fmla="*/ 1 h 18"/>
                          <a:gd name="T62" fmla="*/ 13 w 20"/>
                          <a:gd name="T63" fmla="*/ 1 h 18"/>
                          <a:gd name="T64" fmla="*/ 13 w 20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0"/>
                          <a:gd name="T100" fmla="*/ 0 h 18"/>
                          <a:gd name="T101" fmla="*/ 20 w 20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0" h="18">
                            <a:moveTo>
                              <a:pt x="13" y="0"/>
                            </a:moveTo>
                            <a:lnTo>
                              <a:pt x="11" y="1"/>
                            </a:lnTo>
                            <a:lnTo>
                              <a:pt x="9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4" y="3"/>
                            </a:lnTo>
                            <a:lnTo>
                              <a:pt x="3" y="4"/>
                            </a:lnTo>
                            <a:lnTo>
                              <a:pt x="1" y="5"/>
                            </a:lnTo>
                            <a:lnTo>
                              <a:pt x="1" y="6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0" y="12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0" y="16"/>
                            </a:lnTo>
                            <a:lnTo>
                              <a:pt x="0" y="17"/>
                            </a:lnTo>
                            <a:lnTo>
                              <a:pt x="2" y="17"/>
                            </a:lnTo>
                            <a:lnTo>
                              <a:pt x="3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8" y="17"/>
                            </a:lnTo>
                            <a:lnTo>
                              <a:pt x="10" y="16"/>
                            </a:lnTo>
                            <a:lnTo>
                              <a:pt x="12" y="16"/>
                            </a:lnTo>
                            <a:lnTo>
                              <a:pt x="14" y="16"/>
                            </a:lnTo>
                            <a:lnTo>
                              <a:pt x="16" y="15"/>
                            </a:lnTo>
                            <a:lnTo>
                              <a:pt x="16" y="13"/>
                            </a:lnTo>
                            <a:lnTo>
                              <a:pt x="18" y="12"/>
                            </a:lnTo>
                            <a:lnTo>
                              <a:pt x="18" y="10"/>
                            </a:lnTo>
                            <a:lnTo>
                              <a:pt x="18" y="9"/>
                            </a:lnTo>
                            <a:lnTo>
                              <a:pt x="19" y="7"/>
                            </a:lnTo>
                            <a:lnTo>
                              <a:pt x="19" y="5"/>
                            </a:lnTo>
                            <a:lnTo>
                              <a:pt x="18" y="5"/>
                            </a:lnTo>
                            <a:lnTo>
                              <a:pt x="18" y="4"/>
                            </a:lnTo>
                            <a:lnTo>
                              <a:pt x="18" y="2"/>
                            </a:lnTo>
                            <a:lnTo>
                              <a:pt x="17" y="2"/>
                            </a:lnTo>
                            <a:lnTo>
                              <a:pt x="15" y="2"/>
                            </a:lnTo>
                            <a:lnTo>
                              <a:pt x="15" y="1"/>
                            </a:lnTo>
                            <a:lnTo>
                              <a:pt x="14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" name="Freeform 4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9" y="3277"/>
                        <a:ext cx="84" cy="84"/>
                      </a:xfrm>
                      <a:custGeom>
                        <a:avLst/>
                        <a:gdLst>
                          <a:gd name="T0" fmla="*/ 81 w 84"/>
                          <a:gd name="T1" fmla="*/ 24 h 84"/>
                          <a:gd name="T2" fmla="*/ 82 w 84"/>
                          <a:gd name="T3" fmla="*/ 28 h 84"/>
                          <a:gd name="T4" fmla="*/ 83 w 84"/>
                          <a:gd name="T5" fmla="*/ 29 h 84"/>
                          <a:gd name="T6" fmla="*/ 82 w 84"/>
                          <a:gd name="T7" fmla="*/ 33 h 84"/>
                          <a:gd name="T8" fmla="*/ 82 w 84"/>
                          <a:gd name="T9" fmla="*/ 37 h 84"/>
                          <a:gd name="T10" fmla="*/ 81 w 84"/>
                          <a:gd name="T11" fmla="*/ 41 h 84"/>
                          <a:gd name="T12" fmla="*/ 81 w 84"/>
                          <a:gd name="T13" fmla="*/ 47 h 84"/>
                          <a:gd name="T14" fmla="*/ 79 w 84"/>
                          <a:gd name="T15" fmla="*/ 52 h 84"/>
                          <a:gd name="T16" fmla="*/ 78 w 84"/>
                          <a:gd name="T17" fmla="*/ 57 h 84"/>
                          <a:gd name="T18" fmla="*/ 74 w 84"/>
                          <a:gd name="T19" fmla="*/ 63 h 84"/>
                          <a:gd name="T20" fmla="*/ 69 w 84"/>
                          <a:gd name="T21" fmla="*/ 69 h 84"/>
                          <a:gd name="T22" fmla="*/ 64 w 84"/>
                          <a:gd name="T23" fmla="*/ 74 h 84"/>
                          <a:gd name="T24" fmla="*/ 58 w 84"/>
                          <a:gd name="T25" fmla="*/ 78 h 84"/>
                          <a:gd name="T26" fmla="*/ 51 w 84"/>
                          <a:gd name="T27" fmla="*/ 81 h 84"/>
                          <a:gd name="T28" fmla="*/ 43 w 84"/>
                          <a:gd name="T29" fmla="*/ 82 h 84"/>
                          <a:gd name="T30" fmla="*/ 32 w 84"/>
                          <a:gd name="T31" fmla="*/ 83 h 84"/>
                          <a:gd name="T32" fmla="*/ 23 w 84"/>
                          <a:gd name="T33" fmla="*/ 82 h 84"/>
                          <a:gd name="T34" fmla="*/ 13 w 84"/>
                          <a:gd name="T35" fmla="*/ 78 h 84"/>
                          <a:gd name="T36" fmla="*/ 8 w 84"/>
                          <a:gd name="T37" fmla="*/ 72 h 84"/>
                          <a:gd name="T38" fmla="*/ 2 w 84"/>
                          <a:gd name="T39" fmla="*/ 67 h 84"/>
                          <a:gd name="T40" fmla="*/ 0 w 84"/>
                          <a:gd name="T41" fmla="*/ 63 h 84"/>
                          <a:gd name="T42" fmla="*/ 0 w 84"/>
                          <a:gd name="T43" fmla="*/ 63 h 84"/>
                          <a:gd name="T44" fmla="*/ 3 w 84"/>
                          <a:gd name="T45" fmla="*/ 64 h 84"/>
                          <a:gd name="T46" fmla="*/ 8 w 84"/>
                          <a:gd name="T47" fmla="*/ 67 h 84"/>
                          <a:gd name="T48" fmla="*/ 16 w 84"/>
                          <a:gd name="T49" fmla="*/ 69 h 84"/>
                          <a:gd name="T50" fmla="*/ 24 w 84"/>
                          <a:gd name="T51" fmla="*/ 70 h 84"/>
                          <a:gd name="T52" fmla="*/ 35 w 84"/>
                          <a:gd name="T53" fmla="*/ 69 h 84"/>
                          <a:gd name="T54" fmla="*/ 41 w 84"/>
                          <a:gd name="T55" fmla="*/ 69 h 84"/>
                          <a:gd name="T56" fmla="*/ 47 w 84"/>
                          <a:gd name="T57" fmla="*/ 65 h 84"/>
                          <a:gd name="T58" fmla="*/ 50 w 84"/>
                          <a:gd name="T59" fmla="*/ 64 h 84"/>
                          <a:gd name="T60" fmla="*/ 56 w 84"/>
                          <a:gd name="T61" fmla="*/ 60 h 84"/>
                          <a:gd name="T62" fmla="*/ 60 w 84"/>
                          <a:gd name="T63" fmla="*/ 57 h 84"/>
                          <a:gd name="T64" fmla="*/ 63 w 84"/>
                          <a:gd name="T65" fmla="*/ 53 h 84"/>
                          <a:gd name="T66" fmla="*/ 65 w 84"/>
                          <a:gd name="T67" fmla="*/ 48 h 84"/>
                          <a:gd name="T68" fmla="*/ 69 w 84"/>
                          <a:gd name="T69" fmla="*/ 43 h 84"/>
                          <a:gd name="T70" fmla="*/ 69 w 84"/>
                          <a:gd name="T71" fmla="*/ 38 h 84"/>
                          <a:gd name="T72" fmla="*/ 71 w 84"/>
                          <a:gd name="T73" fmla="*/ 32 h 84"/>
                          <a:gd name="T74" fmla="*/ 71 w 84"/>
                          <a:gd name="T75" fmla="*/ 27 h 84"/>
                          <a:gd name="T76" fmla="*/ 71 w 84"/>
                          <a:gd name="T77" fmla="*/ 22 h 84"/>
                          <a:gd name="T78" fmla="*/ 69 w 84"/>
                          <a:gd name="T79" fmla="*/ 16 h 84"/>
                          <a:gd name="T80" fmla="*/ 67 w 84"/>
                          <a:gd name="T81" fmla="*/ 9 h 84"/>
                          <a:gd name="T82" fmla="*/ 65 w 84"/>
                          <a:gd name="T83" fmla="*/ 4 h 84"/>
                          <a:gd name="T84" fmla="*/ 65 w 84"/>
                          <a:gd name="T85" fmla="*/ 0 h 84"/>
                          <a:gd name="T86" fmla="*/ 65 w 84"/>
                          <a:gd name="T87" fmla="*/ 2 h 84"/>
                          <a:gd name="T88" fmla="*/ 69 w 84"/>
                          <a:gd name="T89" fmla="*/ 5 h 84"/>
                          <a:gd name="T90" fmla="*/ 71 w 84"/>
                          <a:gd name="T91" fmla="*/ 9 h 84"/>
                          <a:gd name="T92" fmla="*/ 76 w 84"/>
                          <a:gd name="T93" fmla="*/ 13 h 84"/>
                          <a:gd name="T94" fmla="*/ 79 w 84"/>
                          <a:gd name="T95" fmla="*/ 19 h 84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4"/>
                          <a:gd name="T145" fmla="*/ 0 h 84"/>
                          <a:gd name="T146" fmla="*/ 84 w 84"/>
                          <a:gd name="T147" fmla="*/ 84 h 84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4" h="84">
                            <a:moveTo>
                              <a:pt x="81" y="20"/>
                            </a:moveTo>
                            <a:lnTo>
                              <a:pt x="81" y="22"/>
                            </a:lnTo>
                            <a:lnTo>
                              <a:pt x="81" y="24"/>
                            </a:lnTo>
                            <a:lnTo>
                              <a:pt x="81" y="26"/>
                            </a:lnTo>
                            <a:lnTo>
                              <a:pt x="82" y="26"/>
                            </a:lnTo>
                            <a:lnTo>
                              <a:pt x="82" y="28"/>
                            </a:lnTo>
                            <a:lnTo>
                              <a:pt x="82" y="29"/>
                            </a:lnTo>
                            <a:lnTo>
                              <a:pt x="83" y="29"/>
                            </a:lnTo>
                            <a:lnTo>
                              <a:pt x="82" y="31"/>
                            </a:lnTo>
                            <a:lnTo>
                              <a:pt x="82" y="32"/>
                            </a:lnTo>
                            <a:lnTo>
                              <a:pt x="82" y="33"/>
                            </a:lnTo>
                            <a:lnTo>
                              <a:pt x="82" y="35"/>
                            </a:lnTo>
                            <a:lnTo>
                              <a:pt x="82" y="37"/>
                            </a:lnTo>
                            <a:lnTo>
                              <a:pt x="82" y="38"/>
                            </a:lnTo>
                            <a:lnTo>
                              <a:pt x="82" y="40"/>
                            </a:lnTo>
                            <a:lnTo>
                              <a:pt x="81" y="41"/>
                            </a:lnTo>
                            <a:lnTo>
                              <a:pt x="81" y="43"/>
                            </a:lnTo>
                            <a:lnTo>
                              <a:pt x="81" y="45"/>
                            </a:lnTo>
                            <a:lnTo>
                              <a:pt x="81" y="47"/>
                            </a:lnTo>
                            <a:lnTo>
                              <a:pt x="79" y="48"/>
                            </a:lnTo>
                            <a:lnTo>
                              <a:pt x="79" y="50"/>
                            </a:lnTo>
                            <a:lnTo>
                              <a:pt x="79" y="52"/>
                            </a:lnTo>
                            <a:lnTo>
                              <a:pt x="79" y="53"/>
                            </a:lnTo>
                            <a:lnTo>
                              <a:pt x="78" y="56"/>
                            </a:lnTo>
                            <a:lnTo>
                              <a:pt x="78" y="57"/>
                            </a:lnTo>
                            <a:lnTo>
                              <a:pt x="76" y="59"/>
                            </a:lnTo>
                            <a:lnTo>
                              <a:pt x="76" y="61"/>
                            </a:lnTo>
                            <a:lnTo>
                              <a:pt x="74" y="63"/>
                            </a:lnTo>
                            <a:lnTo>
                              <a:pt x="72" y="65"/>
                            </a:lnTo>
                            <a:lnTo>
                              <a:pt x="71" y="67"/>
                            </a:lnTo>
                            <a:lnTo>
                              <a:pt x="69" y="69"/>
                            </a:lnTo>
                            <a:lnTo>
                              <a:pt x="67" y="70"/>
                            </a:lnTo>
                            <a:lnTo>
                              <a:pt x="66" y="72"/>
                            </a:lnTo>
                            <a:lnTo>
                              <a:pt x="64" y="74"/>
                            </a:lnTo>
                            <a:lnTo>
                              <a:pt x="63" y="75"/>
                            </a:lnTo>
                            <a:lnTo>
                              <a:pt x="60" y="77"/>
                            </a:lnTo>
                            <a:lnTo>
                              <a:pt x="58" y="78"/>
                            </a:lnTo>
                            <a:lnTo>
                              <a:pt x="56" y="79"/>
                            </a:lnTo>
                            <a:lnTo>
                              <a:pt x="55" y="79"/>
                            </a:lnTo>
                            <a:lnTo>
                              <a:pt x="51" y="81"/>
                            </a:lnTo>
                            <a:lnTo>
                              <a:pt x="48" y="81"/>
                            </a:lnTo>
                            <a:lnTo>
                              <a:pt x="45" y="82"/>
                            </a:lnTo>
                            <a:lnTo>
                              <a:pt x="43" y="82"/>
                            </a:lnTo>
                            <a:lnTo>
                              <a:pt x="40" y="83"/>
                            </a:lnTo>
                            <a:lnTo>
                              <a:pt x="36" y="83"/>
                            </a:lnTo>
                            <a:lnTo>
                              <a:pt x="32" y="83"/>
                            </a:lnTo>
                            <a:lnTo>
                              <a:pt x="29" y="82"/>
                            </a:lnTo>
                            <a:lnTo>
                              <a:pt x="26" y="82"/>
                            </a:lnTo>
                            <a:lnTo>
                              <a:pt x="23" y="82"/>
                            </a:lnTo>
                            <a:lnTo>
                              <a:pt x="19" y="81"/>
                            </a:lnTo>
                            <a:lnTo>
                              <a:pt x="17" y="79"/>
                            </a:lnTo>
                            <a:lnTo>
                              <a:pt x="13" y="78"/>
                            </a:lnTo>
                            <a:lnTo>
                              <a:pt x="12" y="76"/>
                            </a:lnTo>
                            <a:lnTo>
                              <a:pt x="10" y="74"/>
                            </a:lnTo>
                            <a:lnTo>
                              <a:pt x="8" y="72"/>
                            </a:lnTo>
                            <a:lnTo>
                              <a:pt x="6" y="71"/>
                            </a:lnTo>
                            <a:lnTo>
                              <a:pt x="4" y="69"/>
                            </a:lnTo>
                            <a:lnTo>
                              <a:pt x="2" y="67"/>
                            </a:lnTo>
                            <a:lnTo>
                              <a:pt x="2" y="65"/>
                            </a:lnTo>
                            <a:lnTo>
                              <a:pt x="0" y="65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3"/>
                            </a:lnTo>
                            <a:lnTo>
                              <a:pt x="1" y="64"/>
                            </a:lnTo>
                            <a:lnTo>
                              <a:pt x="3" y="64"/>
                            </a:lnTo>
                            <a:lnTo>
                              <a:pt x="4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1" y="67"/>
                            </a:lnTo>
                            <a:lnTo>
                              <a:pt x="13" y="69"/>
                            </a:lnTo>
                            <a:lnTo>
                              <a:pt x="16" y="69"/>
                            </a:lnTo>
                            <a:lnTo>
                              <a:pt x="19" y="70"/>
                            </a:lnTo>
                            <a:lnTo>
                              <a:pt x="23" y="70"/>
                            </a:lnTo>
                            <a:lnTo>
                              <a:pt x="24" y="70"/>
                            </a:lnTo>
                            <a:lnTo>
                              <a:pt x="28" y="70"/>
                            </a:lnTo>
                            <a:lnTo>
                              <a:pt x="31" y="70"/>
                            </a:lnTo>
                            <a:lnTo>
                              <a:pt x="35" y="69"/>
                            </a:lnTo>
                            <a:lnTo>
                              <a:pt x="37" y="69"/>
                            </a:lnTo>
                            <a:lnTo>
                              <a:pt x="39" y="69"/>
                            </a:lnTo>
                            <a:lnTo>
                              <a:pt x="41" y="69"/>
                            </a:lnTo>
                            <a:lnTo>
                              <a:pt x="44" y="67"/>
                            </a:lnTo>
                            <a:lnTo>
                              <a:pt x="45" y="67"/>
                            </a:lnTo>
                            <a:lnTo>
                              <a:pt x="47" y="65"/>
                            </a:lnTo>
                            <a:lnTo>
                              <a:pt x="48" y="65"/>
                            </a:lnTo>
                            <a:lnTo>
                              <a:pt x="50" y="64"/>
                            </a:lnTo>
                            <a:lnTo>
                              <a:pt x="52" y="62"/>
                            </a:lnTo>
                            <a:lnTo>
                              <a:pt x="54" y="62"/>
                            </a:lnTo>
                            <a:lnTo>
                              <a:pt x="56" y="60"/>
                            </a:lnTo>
                            <a:lnTo>
                              <a:pt x="58" y="59"/>
                            </a:lnTo>
                            <a:lnTo>
                              <a:pt x="60" y="57"/>
                            </a:lnTo>
                            <a:lnTo>
                              <a:pt x="62" y="55"/>
                            </a:lnTo>
                            <a:lnTo>
                              <a:pt x="63" y="53"/>
                            </a:lnTo>
                            <a:lnTo>
                              <a:pt x="63" y="51"/>
                            </a:lnTo>
                            <a:lnTo>
                              <a:pt x="65" y="49"/>
                            </a:lnTo>
                            <a:lnTo>
                              <a:pt x="65" y="48"/>
                            </a:lnTo>
                            <a:lnTo>
                              <a:pt x="67" y="47"/>
                            </a:lnTo>
                            <a:lnTo>
                              <a:pt x="67" y="45"/>
                            </a:lnTo>
                            <a:lnTo>
                              <a:pt x="69" y="43"/>
                            </a:lnTo>
                            <a:lnTo>
                              <a:pt x="69" y="41"/>
                            </a:lnTo>
                            <a:lnTo>
                              <a:pt x="69" y="40"/>
                            </a:lnTo>
                            <a:lnTo>
                              <a:pt x="69" y="38"/>
                            </a:lnTo>
                            <a:lnTo>
                              <a:pt x="71" y="36"/>
                            </a:lnTo>
                            <a:lnTo>
                              <a:pt x="71" y="34"/>
                            </a:lnTo>
                            <a:lnTo>
                              <a:pt x="71" y="32"/>
                            </a:lnTo>
                            <a:lnTo>
                              <a:pt x="71" y="30"/>
                            </a:lnTo>
                            <a:lnTo>
                              <a:pt x="72" y="27"/>
                            </a:lnTo>
                            <a:lnTo>
                              <a:pt x="71" y="27"/>
                            </a:lnTo>
                            <a:lnTo>
                              <a:pt x="71" y="26"/>
                            </a:lnTo>
                            <a:lnTo>
                              <a:pt x="71" y="24"/>
                            </a:lnTo>
                            <a:lnTo>
                              <a:pt x="71" y="22"/>
                            </a:lnTo>
                            <a:lnTo>
                              <a:pt x="69" y="21"/>
                            </a:lnTo>
                            <a:lnTo>
                              <a:pt x="69" y="18"/>
                            </a:lnTo>
                            <a:lnTo>
                              <a:pt x="69" y="16"/>
                            </a:lnTo>
                            <a:lnTo>
                              <a:pt x="69" y="13"/>
                            </a:lnTo>
                            <a:lnTo>
                              <a:pt x="67" y="11"/>
                            </a:lnTo>
                            <a:lnTo>
                              <a:pt x="67" y="9"/>
                            </a:lnTo>
                            <a:lnTo>
                              <a:pt x="66" y="8"/>
                            </a:lnTo>
                            <a:lnTo>
                              <a:pt x="66" y="5"/>
                            </a:lnTo>
                            <a:lnTo>
                              <a:pt x="65" y="4"/>
                            </a:lnTo>
                            <a:lnTo>
                              <a:pt x="65" y="2"/>
                            </a:lnTo>
                            <a:lnTo>
                              <a:pt x="65" y="1"/>
                            </a:lnTo>
                            <a:lnTo>
                              <a:pt x="65" y="0"/>
                            </a:lnTo>
                            <a:lnTo>
                              <a:pt x="65" y="1"/>
                            </a:lnTo>
                            <a:lnTo>
                              <a:pt x="65" y="2"/>
                            </a:lnTo>
                            <a:lnTo>
                              <a:pt x="67" y="2"/>
                            </a:lnTo>
                            <a:lnTo>
                              <a:pt x="67" y="4"/>
                            </a:lnTo>
                            <a:lnTo>
                              <a:pt x="69" y="5"/>
                            </a:lnTo>
                            <a:lnTo>
                              <a:pt x="69" y="7"/>
                            </a:lnTo>
                            <a:lnTo>
                              <a:pt x="71" y="7"/>
                            </a:lnTo>
                            <a:lnTo>
                              <a:pt x="71" y="9"/>
                            </a:lnTo>
                            <a:lnTo>
                              <a:pt x="73" y="10"/>
                            </a:lnTo>
                            <a:lnTo>
                              <a:pt x="74" y="12"/>
                            </a:lnTo>
                            <a:lnTo>
                              <a:pt x="76" y="13"/>
                            </a:lnTo>
                            <a:lnTo>
                              <a:pt x="76" y="15"/>
                            </a:lnTo>
                            <a:lnTo>
                              <a:pt x="78" y="17"/>
                            </a:lnTo>
                            <a:lnTo>
                              <a:pt x="79" y="19"/>
                            </a:lnTo>
                            <a:lnTo>
                              <a:pt x="81" y="20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" name="Freeform 4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1" y="3282"/>
                        <a:ext cx="31" cy="25"/>
                      </a:xfrm>
                      <a:custGeom>
                        <a:avLst/>
                        <a:gdLst>
                          <a:gd name="T0" fmla="*/ 16 w 31"/>
                          <a:gd name="T1" fmla="*/ 12 h 25"/>
                          <a:gd name="T2" fmla="*/ 17 w 31"/>
                          <a:gd name="T3" fmla="*/ 12 h 25"/>
                          <a:gd name="T4" fmla="*/ 30 w 31"/>
                          <a:gd name="T5" fmla="*/ 6 h 25"/>
                          <a:gd name="T6" fmla="*/ 16 w 31"/>
                          <a:gd name="T7" fmla="*/ 9 h 25"/>
                          <a:gd name="T8" fmla="*/ 11 w 31"/>
                          <a:gd name="T9" fmla="*/ 0 h 25"/>
                          <a:gd name="T10" fmla="*/ 13 w 31"/>
                          <a:gd name="T11" fmla="*/ 10 h 25"/>
                          <a:gd name="T12" fmla="*/ 0 w 31"/>
                          <a:gd name="T13" fmla="*/ 15 h 25"/>
                          <a:gd name="T14" fmla="*/ 14 w 31"/>
                          <a:gd name="T15" fmla="*/ 12 h 25"/>
                          <a:gd name="T16" fmla="*/ 19 w 31"/>
                          <a:gd name="T17" fmla="*/ 24 h 25"/>
                          <a:gd name="T18" fmla="*/ 16 w 31"/>
                          <a:gd name="T19" fmla="*/ 12 h 25"/>
                          <a:gd name="T20" fmla="*/ 16 w 31"/>
                          <a:gd name="T21" fmla="*/ 12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5"/>
                          <a:gd name="T35" fmla="*/ 31 w 31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5">
                            <a:moveTo>
                              <a:pt x="16" y="12"/>
                            </a:moveTo>
                            <a:lnTo>
                              <a:pt x="17" y="12"/>
                            </a:lnTo>
                            <a:lnTo>
                              <a:pt x="30" y="6"/>
                            </a:lnTo>
                            <a:lnTo>
                              <a:pt x="16" y="9"/>
                            </a:lnTo>
                            <a:lnTo>
                              <a:pt x="11" y="0"/>
                            </a:lnTo>
                            <a:lnTo>
                              <a:pt x="13" y="10"/>
                            </a:lnTo>
                            <a:lnTo>
                              <a:pt x="0" y="15"/>
                            </a:lnTo>
                            <a:lnTo>
                              <a:pt x="14" y="12"/>
                            </a:lnTo>
                            <a:lnTo>
                              <a:pt x="19" y="24"/>
                            </a:lnTo>
                            <a:lnTo>
                              <a:pt x="16" y="12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" name="Freeform 4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1" y="3277"/>
                        <a:ext cx="34" cy="36"/>
                      </a:xfrm>
                      <a:custGeom>
                        <a:avLst/>
                        <a:gdLst>
                          <a:gd name="T0" fmla="*/ 15 w 34"/>
                          <a:gd name="T1" fmla="*/ 16 h 36"/>
                          <a:gd name="T2" fmla="*/ 26 w 34"/>
                          <a:gd name="T3" fmla="*/ 0 h 36"/>
                          <a:gd name="T4" fmla="*/ 17 w 34"/>
                          <a:gd name="T5" fmla="*/ 17 h 36"/>
                          <a:gd name="T6" fmla="*/ 33 w 34"/>
                          <a:gd name="T7" fmla="*/ 28 h 36"/>
                          <a:gd name="T8" fmla="*/ 16 w 34"/>
                          <a:gd name="T9" fmla="*/ 20 h 36"/>
                          <a:gd name="T10" fmla="*/ 7 w 34"/>
                          <a:gd name="T11" fmla="*/ 35 h 36"/>
                          <a:gd name="T12" fmla="*/ 14 w 34"/>
                          <a:gd name="T13" fmla="*/ 19 h 36"/>
                          <a:gd name="T14" fmla="*/ 0 w 34"/>
                          <a:gd name="T15" fmla="*/ 10 h 36"/>
                          <a:gd name="T16" fmla="*/ 15 w 34"/>
                          <a:gd name="T17" fmla="*/ 16 h 36"/>
                          <a:gd name="T18" fmla="*/ 15 w 34"/>
                          <a:gd name="T19" fmla="*/ 16 h 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6"/>
                          <a:gd name="T32" fmla="*/ 34 w 34"/>
                          <a:gd name="T33" fmla="*/ 36 h 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6">
                            <a:moveTo>
                              <a:pt x="15" y="16"/>
                            </a:moveTo>
                            <a:lnTo>
                              <a:pt x="26" y="0"/>
                            </a:lnTo>
                            <a:lnTo>
                              <a:pt x="17" y="17"/>
                            </a:lnTo>
                            <a:lnTo>
                              <a:pt x="33" y="28"/>
                            </a:lnTo>
                            <a:lnTo>
                              <a:pt x="16" y="20"/>
                            </a:lnTo>
                            <a:lnTo>
                              <a:pt x="7" y="35"/>
                            </a:lnTo>
                            <a:lnTo>
                              <a:pt x="14" y="19"/>
                            </a:lnTo>
                            <a:lnTo>
                              <a:pt x="0" y="10"/>
                            </a:lnTo>
                            <a:lnTo>
                              <a:pt x="15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49" name="Group 4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5" y="2797"/>
                      <a:ext cx="85" cy="81"/>
                      <a:chOff x="1061" y="3170"/>
                      <a:chExt cx="94" cy="92"/>
                    </a:xfrm>
                  </p:grpSpPr>
                  <p:sp>
                    <p:nvSpPr>
                      <p:cNvPr id="50" name="Oval 4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61" y="3170"/>
                        <a:ext cx="94" cy="92"/>
                      </a:xfrm>
                      <a:prstGeom prst="ellipse">
                        <a:avLst/>
                      </a:prstGeom>
                      <a:solidFill>
                        <a:srgbClr val="8100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" name="Freeform 4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4" y="3173"/>
                        <a:ext cx="62" cy="60"/>
                      </a:xfrm>
                      <a:custGeom>
                        <a:avLst/>
                        <a:gdLst>
                          <a:gd name="T0" fmla="*/ 35 w 62"/>
                          <a:gd name="T1" fmla="*/ 2 h 60"/>
                          <a:gd name="T2" fmla="*/ 26 w 62"/>
                          <a:gd name="T3" fmla="*/ 4 h 60"/>
                          <a:gd name="T4" fmla="*/ 19 w 62"/>
                          <a:gd name="T5" fmla="*/ 7 h 60"/>
                          <a:gd name="T6" fmla="*/ 12 w 62"/>
                          <a:gd name="T7" fmla="*/ 11 h 60"/>
                          <a:gd name="T8" fmla="*/ 7 w 62"/>
                          <a:gd name="T9" fmla="*/ 16 h 60"/>
                          <a:gd name="T10" fmla="*/ 3 w 62"/>
                          <a:gd name="T11" fmla="*/ 23 h 60"/>
                          <a:gd name="T12" fmla="*/ 0 w 62"/>
                          <a:gd name="T13" fmla="*/ 30 h 60"/>
                          <a:gd name="T14" fmla="*/ 0 w 62"/>
                          <a:gd name="T15" fmla="*/ 37 h 60"/>
                          <a:gd name="T16" fmla="*/ 0 w 62"/>
                          <a:gd name="T17" fmla="*/ 45 h 60"/>
                          <a:gd name="T18" fmla="*/ 2 w 62"/>
                          <a:gd name="T19" fmla="*/ 51 h 60"/>
                          <a:gd name="T20" fmla="*/ 5 w 62"/>
                          <a:gd name="T21" fmla="*/ 55 h 60"/>
                          <a:gd name="T22" fmla="*/ 9 w 62"/>
                          <a:gd name="T23" fmla="*/ 58 h 60"/>
                          <a:gd name="T24" fmla="*/ 14 w 62"/>
                          <a:gd name="T25" fmla="*/ 59 h 60"/>
                          <a:gd name="T26" fmla="*/ 20 w 62"/>
                          <a:gd name="T27" fmla="*/ 59 h 60"/>
                          <a:gd name="T28" fmla="*/ 25 w 62"/>
                          <a:gd name="T29" fmla="*/ 59 h 60"/>
                          <a:gd name="T30" fmla="*/ 29 w 62"/>
                          <a:gd name="T31" fmla="*/ 59 h 60"/>
                          <a:gd name="T32" fmla="*/ 34 w 62"/>
                          <a:gd name="T33" fmla="*/ 58 h 60"/>
                          <a:gd name="T34" fmla="*/ 38 w 62"/>
                          <a:gd name="T35" fmla="*/ 58 h 60"/>
                          <a:gd name="T36" fmla="*/ 43 w 62"/>
                          <a:gd name="T37" fmla="*/ 55 h 60"/>
                          <a:gd name="T38" fmla="*/ 46 w 62"/>
                          <a:gd name="T39" fmla="*/ 51 h 60"/>
                          <a:gd name="T40" fmla="*/ 51 w 62"/>
                          <a:gd name="T41" fmla="*/ 47 h 60"/>
                          <a:gd name="T42" fmla="*/ 55 w 62"/>
                          <a:gd name="T43" fmla="*/ 44 h 60"/>
                          <a:gd name="T44" fmla="*/ 57 w 62"/>
                          <a:gd name="T45" fmla="*/ 38 h 60"/>
                          <a:gd name="T46" fmla="*/ 60 w 62"/>
                          <a:gd name="T47" fmla="*/ 31 h 60"/>
                          <a:gd name="T48" fmla="*/ 61 w 62"/>
                          <a:gd name="T49" fmla="*/ 26 h 60"/>
                          <a:gd name="T50" fmla="*/ 61 w 62"/>
                          <a:gd name="T51" fmla="*/ 20 h 60"/>
                          <a:gd name="T52" fmla="*/ 60 w 62"/>
                          <a:gd name="T53" fmla="*/ 14 h 60"/>
                          <a:gd name="T54" fmla="*/ 58 w 62"/>
                          <a:gd name="T55" fmla="*/ 10 h 60"/>
                          <a:gd name="T56" fmla="*/ 56 w 62"/>
                          <a:gd name="T57" fmla="*/ 7 h 60"/>
                          <a:gd name="T58" fmla="*/ 53 w 62"/>
                          <a:gd name="T59" fmla="*/ 4 h 60"/>
                          <a:gd name="T60" fmla="*/ 47 w 62"/>
                          <a:gd name="T61" fmla="*/ 2 h 60"/>
                          <a:gd name="T62" fmla="*/ 42 w 62"/>
                          <a:gd name="T63" fmla="*/ 1 h 60"/>
                          <a:gd name="T64" fmla="*/ 40 w 62"/>
                          <a:gd name="T65" fmla="*/ 0 h 60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2"/>
                          <a:gd name="T100" fmla="*/ 0 h 60"/>
                          <a:gd name="T101" fmla="*/ 62 w 62"/>
                          <a:gd name="T102" fmla="*/ 60 h 60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2" h="60">
                            <a:moveTo>
                              <a:pt x="40" y="0"/>
                            </a:moveTo>
                            <a:lnTo>
                              <a:pt x="35" y="2"/>
                            </a:lnTo>
                            <a:lnTo>
                              <a:pt x="30" y="2"/>
                            </a:lnTo>
                            <a:lnTo>
                              <a:pt x="26" y="4"/>
                            </a:lnTo>
                            <a:lnTo>
                              <a:pt x="23" y="5"/>
                            </a:lnTo>
                            <a:lnTo>
                              <a:pt x="19" y="7"/>
                            </a:lnTo>
                            <a:lnTo>
                              <a:pt x="16" y="9"/>
                            </a:lnTo>
                            <a:lnTo>
                              <a:pt x="12" y="11"/>
                            </a:lnTo>
                            <a:lnTo>
                              <a:pt x="10" y="13"/>
                            </a:lnTo>
                            <a:lnTo>
                              <a:pt x="7" y="16"/>
                            </a:lnTo>
                            <a:lnTo>
                              <a:pt x="5" y="19"/>
                            </a:lnTo>
                            <a:lnTo>
                              <a:pt x="3" y="23"/>
                            </a:lnTo>
                            <a:lnTo>
                              <a:pt x="2" y="25"/>
                            </a:lnTo>
                            <a:lnTo>
                              <a:pt x="0" y="30"/>
                            </a:lnTo>
                            <a:lnTo>
                              <a:pt x="0" y="33"/>
                            </a:lnTo>
                            <a:lnTo>
                              <a:pt x="0" y="37"/>
                            </a:lnTo>
                            <a:lnTo>
                              <a:pt x="0" y="41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2" y="51"/>
                            </a:lnTo>
                            <a:lnTo>
                              <a:pt x="3" y="53"/>
                            </a:lnTo>
                            <a:lnTo>
                              <a:pt x="5" y="55"/>
                            </a:lnTo>
                            <a:lnTo>
                              <a:pt x="7" y="57"/>
                            </a:lnTo>
                            <a:lnTo>
                              <a:pt x="9" y="58"/>
                            </a:lnTo>
                            <a:lnTo>
                              <a:pt x="13" y="58"/>
                            </a:lnTo>
                            <a:lnTo>
                              <a:pt x="14" y="59"/>
                            </a:lnTo>
                            <a:lnTo>
                              <a:pt x="18" y="59"/>
                            </a:lnTo>
                            <a:lnTo>
                              <a:pt x="20" y="59"/>
                            </a:lnTo>
                            <a:lnTo>
                              <a:pt x="23" y="59"/>
                            </a:lnTo>
                            <a:lnTo>
                              <a:pt x="25" y="59"/>
                            </a:lnTo>
                            <a:lnTo>
                              <a:pt x="27" y="59"/>
                            </a:lnTo>
                            <a:lnTo>
                              <a:pt x="29" y="59"/>
                            </a:lnTo>
                            <a:lnTo>
                              <a:pt x="32" y="58"/>
                            </a:lnTo>
                            <a:lnTo>
                              <a:pt x="34" y="58"/>
                            </a:lnTo>
                            <a:lnTo>
                              <a:pt x="36" y="58"/>
                            </a:lnTo>
                            <a:lnTo>
                              <a:pt x="38" y="58"/>
                            </a:lnTo>
                            <a:lnTo>
                              <a:pt x="41" y="56"/>
                            </a:lnTo>
                            <a:lnTo>
                              <a:pt x="43" y="55"/>
                            </a:lnTo>
                            <a:lnTo>
                              <a:pt x="45" y="53"/>
                            </a:lnTo>
                            <a:lnTo>
                              <a:pt x="46" y="51"/>
                            </a:lnTo>
                            <a:lnTo>
                              <a:pt x="50" y="49"/>
                            </a:lnTo>
                            <a:lnTo>
                              <a:pt x="51" y="47"/>
                            </a:lnTo>
                            <a:lnTo>
                              <a:pt x="53" y="45"/>
                            </a:lnTo>
                            <a:lnTo>
                              <a:pt x="55" y="44"/>
                            </a:lnTo>
                            <a:lnTo>
                              <a:pt x="57" y="40"/>
                            </a:lnTo>
                            <a:lnTo>
                              <a:pt x="57" y="38"/>
                            </a:lnTo>
                            <a:lnTo>
                              <a:pt x="58" y="35"/>
                            </a:lnTo>
                            <a:lnTo>
                              <a:pt x="60" y="31"/>
                            </a:lnTo>
                            <a:lnTo>
                              <a:pt x="61" y="28"/>
                            </a:lnTo>
                            <a:lnTo>
                              <a:pt x="61" y="26"/>
                            </a:lnTo>
                            <a:lnTo>
                              <a:pt x="61" y="22"/>
                            </a:lnTo>
                            <a:lnTo>
                              <a:pt x="61" y="20"/>
                            </a:lnTo>
                            <a:lnTo>
                              <a:pt x="61" y="16"/>
                            </a:lnTo>
                            <a:lnTo>
                              <a:pt x="60" y="14"/>
                            </a:lnTo>
                            <a:lnTo>
                              <a:pt x="60" y="12"/>
                            </a:lnTo>
                            <a:lnTo>
                              <a:pt x="58" y="10"/>
                            </a:lnTo>
                            <a:lnTo>
                              <a:pt x="58" y="8"/>
                            </a:lnTo>
                            <a:lnTo>
                              <a:pt x="56" y="7"/>
                            </a:lnTo>
                            <a:lnTo>
                              <a:pt x="54" y="5"/>
                            </a:lnTo>
                            <a:lnTo>
                              <a:pt x="53" y="4"/>
                            </a:lnTo>
                            <a:lnTo>
                              <a:pt x="51" y="2"/>
                            </a:lnTo>
                            <a:lnTo>
                              <a:pt x="47" y="2"/>
                            </a:lnTo>
                            <a:lnTo>
                              <a:pt x="45" y="1"/>
                            </a:lnTo>
                            <a:lnTo>
                              <a:pt x="42" y="1"/>
                            </a:lnTo>
                            <a:lnTo>
                              <a:pt x="40" y="0"/>
                            </a:lnTo>
                          </a:path>
                        </a:pathLst>
                      </a:custGeom>
                      <a:solidFill>
                        <a:srgbClr val="C200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" name="Freeform 4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7" y="3174"/>
                        <a:ext cx="44" cy="42"/>
                      </a:xfrm>
                      <a:custGeom>
                        <a:avLst/>
                        <a:gdLst>
                          <a:gd name="T0" fmla="*/ 25 w 44"/>
                          <a:gd name="T1" fmla="*/ 2 h 42"/>
                          <a:gd name="T2" fmla="*/ 18 w 44"/>
                          <a:gd name="T3" fmla="*/ 4 h 42"/>
                          <a:gd name="T4" fmla="*/ 13 w 44"/>
                          <a:gd name="T5" fmla="*/ 5 h 42"/>
                          <a:gd name="T6" fmla="*/ 9 w 44"/>
                          <a:gd name="T7" fmla="*/ 8 h 42"/>
                          <a:gd name="T8" fmla="*/ 5 w 44"/>
                          <a:gd name="T9" fmla="*/ 12 h 42"/>
                          <a:gd name="T10" fmla="*/ 2 w 44"/>
                          <a:gd name="T11" fmla="*/ 16 h 42"/>
                          <a:gd name="T12" fmla="*/ 0 w 44"/>
                          <a:gd name="T13" fmla="*/ 21 h 42"/>
                          <a:gd name="T14" fmla="*/ 0 w 44"/>
                          <a:gd name="T15" fmla="*/ 26 h 42"/>
                          <a:gd name="T16" fmla="*/ 0 w 44"/>
                          <a:gd name="T17" fmla="*/ 31 h 42"/>
                          <a:gd name="T18" fmla="*/ 1 w 44"/>
                          <a:gd name="T19" fmla="*/ 36 h 42"/>
                          <a:gd name="T20" fmla="*/ 4 w 44"/>
                          <a:gd name="T21" fmla="*/ 39 h 42"/>
                          <a:gd name="T22" fmla="*/ 7 w 44"/>
                          <a:gd name="T23" fmla="*/ 40 h 42"/>
                          <a:gd name="T24" fmla="*/ 11 w 44"/>
                          <a:gd name="T25" fmla="*/ 41 h 42"/>
                          <a:gd name="T26" fmla="*/ 15 w 44"/>
                          <a:gd name="T27" fmla="*/ 41 h 42"/>
                          <a:gd name="T28" fmla="*/ 18 w 44"/>
                          <a:gd name="T29" fmla="*/ 41 h 42"/>
                          <a:gd name="T30" fmla="*/ 21 w 44"/>
                          <a:gd name="T31" fmla="*/ 41 h 42"/>
                          <a:gd name="T32" fmla="*/ 23 w 44"/>
                          <a:gd name="T33" fmla="*/ 40 h 42"/>
                          <a:gd name="T34" fmla="*/ 26 w 44"/>
                          <a:gd name="T35" fmla="*/ 40 h 42"/>
                          <a:gd name="T36" fmla="*/ 29 w 44"/>
                          <a:gd name="T37" fmla="*/ 39 h 42"/>
                          <a:gd name="T38" fmla="*/ 33 w 44"/>
                          <a:gd name="T39" fmla="*/ 36 h 42"/>
                          <a:gd name="T40" fmla="*/ 35 w 44"/>
                          <a:gd name="T41" fmla="*/ 33 h 42"/>
                          <a:gd name="T42" fmla="*/ 38 w 44"/>
                          <a:gd name="T43" fmla="*/ 29 h 42"/>
                          <a:gd name="T44" fmla="*/ 40 w 44"/>
                          <a:gd name="T45" fmla="*/ 26 h 42"/>
                          <a:gd name="T46" fmla="*/ 42 w 44"/>
                          <a:gd name="T47" fmla="*/ 22 h 42"/>
                          <a:gd name="T48" fmla="*/ 43 w 44"/>
                          <a:gd name="T49" fmla="*/ 16 h 42"/>
                          <a:gd name="T50" fmla="*/ 43 w 44"/>
                          <a:gd name="T51" fmla="*/ 13 h 42"/>
                          <a:gd name="T52" fmla="*/ 42 w 44"/>
                          <a:gd name="T53" fmla="*/ 10 h 42"/>
                          <a:gd name="T54" fmla="*/ 40 w 44"/>
                          <a:gd name="T55" fmla="*/ 7 h 42"/>
                          <a:gd name="T56" fmla="*/ 39 w 44"/>
                          <a:gd name="T57" fmla="*/ 5 h 42"/>
                          <a:gd name="T58" fmla="*/ 36 w 44"/>
                          <a:gd name="T59" fmla="*/ 4 h 42"/>
                          <a:gd name="T60" fmla="*/ 34 w 44"/>
                          <a:gd name="T61" fmla="*/ 2 h 42"/>
                          <a:gd name="T62" fmla="*/ 30 w 44"/>
                          <a:gd name="T63" fmla="*/ 1 h 42"/>
                          <a:gd name="T64" fmla="*/ 29 w 44"/>
                          <a:gd name="T65" fmla="*/ 0 h 42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4"/>
                          <a:gd name="T100" fmla="*/ 0 h 42"/>
                          <a:gd name="T101" fmla="*/ 44 w 44"/>
                          <a:gd name="T102" fmla="*/ 42 h 42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4" h="42">
                            <a:moveTo>
                              <a:pt x="29" y="0"/>
                            </a:moveTo>
                            <a:lnTo>
                              <a:pt x="25" y="2"/>
                            </a:lnTo>
                            <a:lnTo>
                              <a:pt x="22" y="2"/>
                            </a:lnTo>
                            <a:lnTo>
                              <a:pt x="18" y="4"/>
                            </a:lnTo>
                            <a:lnTo>
                              <a:pt x="16" y="4"/>
                            </a:lnTo>
                            <a:lnTo>
                              <a:pt x="13" y="5"/>
                            </a:lnTo>
                            <a:lnTo>
                              <a:pt x="11" y="7"/>
                            </a:lnTo>
                            <a:lnTo>
                              <a:pt x="9" y="8"/>
                            </a:lnTo>
                            <a:lnTo>
                              <a:pt x="7" y="9"/>
                            </a:lnTo>
                            <a:lnTo>
                              <a:pt x="5" y="12"/>
                            </a:lnTo>
                            <a:lnTo>
                              <a:pt x="4" y="13"/>
                            </a:lnTo>
                            <a:lnTo>
                              <a:pt x="2" y="16"/>
                            </a:lnTo>
                            <a:lnTo>
                              <a:pt x="2" y="18"/>
                            </a:lnTo>
                            <a:lnTo>
                              <a:pt x="0" y="21"/>
                            </a:lnTo>
                            <a:lnTo>
                              <a:pt x="0" y="23"/>
                            </a:lnTo>
                            <a:lnTo>
                              <a:pt x="0" y="26"/>
                            </a:lnTo>
                            <a:lnTo>
                              <a:pt x="0" y="28"/>
                            </a:lnTo>
                            <a:lnTo>
                              <a:pt x="0" y="31"/>
                            </a:lnTo>
                            <a:lnTo>
                              <a:pt x="0" y="34"/>
                            </a:lnTo>
                            <a:lnTo>
                              <a:pt x="1" y="36"/>
                            </a:lnTo>
                            <a:lnTo>
                              <a:pt x="3" y="37"/>
                            </a:lnTo>
                            <a:lnTo>
                              <a:pt x="4" y="39"/>
                            </a:lnTo>
                            <a:lnTo>
                              <a:pt x="5" y="39"/>
                            </a:lnTo>
                            <a:lnTo>
                              <a:pt x="7" y="40"/>
                            </a:lnTo>
                            <a:lnTo>
                              <a:pt x="9" y="40"/>
                            </a:lnTo>
                            <a:lnTo>
                              <a:pt x="11" y="41"/>
                            </a:lnTo>
                            <a:lnTo>
                              <a:pt x="13" y="41"/>
                            </a:lnTo>
                            <a:lnTo>
                              <a:pt x="15" y="41"/>
                            </a:lnTo>
                            <a:lnTo>
                              <a:pt x="16" y="41"/>
                            </a:lnTo>
                            <a:lnTo>
                              <a:pt x="18" y="41"/>
                            </a:lnTo>
                            <a:lnTo>
                              <a:pt x="19" y="41"/>
                            </a:lnTo>
                            <a:lnTo>
                              <a:pt x="21" y="41"/>
                            </a:lnTo>
                            <a:lnTo>
                              <a:pt x="23" y="40"/>
                            </a:lnTo>
                            <a:lnTo>
                              <a:pt x="24" y="40"/>
                            </a:lnTo>
                            <a:lnTo>
                              <a:pt x="26" y="40"/>
                            </a:lnTo>
                            <a:lnTo>
                              <a:pt x="28" y="39"/>
                            </a:lnTo>
                            <a:lnTo>
                              <a:pt x="29" y="39"/>
                            </a:lnTo>
                            <a:lnTo>
                              <a:pt x="31" y="37"/>
                            </a:lnTo>
                            <a:lnTo>
                              <a:pt x="33" y="36"/>
                            </a:lnTo>
                            <a:lnTo>
                              <a:pt x="35" y="34"/>
                            </a:lnTo>
                            <a:lnTo>
                              <a:pt x="35" y="33"/>
                            </a:lnTo>
                            <a:lnTo>
                              <a:pt x="37" y="31"/>
                            </a:lnTo>
                            <a:lnTo>
                              <a:pt x="38" y="29"/>
                            </a:lnTo>
                            <a:lnTo>
                              <a:pt x="40" y="28"/>
                            </a:lnTo>
                            <a:lnTo>
                              <a:pt x="40" y="26"/>
                            </a:lnTo>
                            <a:lnTo>
                              <a:pt x="42" y="24"/>
                            </a:lnTo>
                            <a:lnTo>
                              <a:pt x="42" y="22"/>
                            </a:lnTo>
                            <a:lnTo>
                              <a:pt x="43" y="18"/>
                            </a:lnTo>
                            <a:lnTo>
                              <a:pt x="43" y="16"/>
                            </a:lnTo>
                            <a:lnTo>
                              <a:pt x="43" y="15"/>
                            </a:lnTo>
                            <a:lnTo>
                              <a:pt x="43" y="13"/>
                            </a:lnTo>
                            <a:lnTo>
                              <a:pt x="43" y="11"/>
                            </a:lnTo>
                            <a:lnTo>
                              <a:pt x="42" y="10"/>
                            </a:lnTo>
                            <a:lnTo>
                              <a:pt x="42" y="9"/>
                            </a:lnTo>
                            <a:lnTo>
                              <a:pt x="40" y="7"/>
                            </a:lnTo>
                            <a:lnTo>
                              <a:pt x="40" y="5"/>
                            </a:lnTo>
                            <a:lnTo>
                              <a:pt x="39" y="5"/>
                            </a:lnTo>
                            <a:lnTo>
                              <a:pt x="38" y="4"/>
                            </a:lnTo>
                            <a:lnTo>
                              <a:pt x="36" y="4"/>
                            </a:lnTo>
                            <a:lnTo>
                              <a:pt x="35" y="2"/>
                            </a:lnTo>
                            <a:lnTo>
                              <a:pt x="34" y="2"/>
                            </a:lnTo>
                            <a:lnTo>
                              <a:pt x="32" y="1"/>
                            </a:lnTo>
                            <a:lnTo>
                              <a:pt x="30" y="1"/>
                            </a:lnTo>
                            <a:lnTo>
                              <a:pt x="29" y="0"/>
                            </a:lnTo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E8E0FF"/>
                          </a:gs>
                          <a:gs pos="100000">
                            <a:srgbClr val="C200FF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3" name="Freeform 4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8" y="3187"/>
                        <a:ext cx="21" cy="18"/>
                      </a:xfrm>
                      <a:custGeom>
                        <a:avLst/>
                        <a:gdLst>
                          <a:gd name="T0" fmla="*/ 11 w 21"/>
                          <a:gd name="T1" fmla="*/ 1 h 18"/>
                          <a:gd name="T2" fmla="*/ 8 w 21"/>
                          <a:gd name="T3" fmla="*/ 1 h 18"/>
                          <a:gd name="T4" fmla="*/ 5 w 21"/>
                          <a:gd name="T5" fmla="*/ 3 h 18"/>
                          <a:gd name="T6" fmla="*/ 3 w 21"/>
                          <a:gd name="T7" fmla="*/ 3 h 18"/>
                          <a:gd name="T8" fmla="*/ 1 w 21"/>
                          <a:gd name="T9" fmla="*/ 5 h 18"/>
                          <a:gd name="T10" fmla="*/ 0 w 21"/>
                          <a:gd name="T11" fmla="*/ 8 h 18"/>
                          <a:gd name="T12" fmla="*/ 0 w 21"/>
                          <a:gd name="T13" fmla="*/ 10 h 18"/>
                          <a:gd name="T14" fmla="*/ 0 w 21"/>
                          <a:gd name="T15" fmla="*/ 11 h 18"/>
                          <a:gd name="T16" fmla="*/ 0 w 21"/>
                          <a:gd name="T17" fmla="*/ 13 h 18"/>
                          <a:gd name="T18" fmla="*/ 0 w 21"/>
                          <a:gd name="T19" fmla="*/ 15 h 18"/>
                          <a:gd name="T20" fmla="*/ 0 w 21"/>
                          <a:gd name="T21" fmla="*/ 16 h 18"/>
                          <a:gd name="T22" fmla="*/ 2 w 21"/>
                          <a:gd name="T23" fmla="*/ 16 h 18"/>
                          <a:gd name="T24" fmla="*/ 4 w 21"/>
                          <a:gd name="T25" fmla="*/ 17 h 18"/>
                          <a:gd name="T26" fmla="*/ 5 w 21"/>
                          <a:gd name="T27" fmla="*/ 17 h 18"/>
                          <a:gd name="T28" fmla="*/ 7 w 21"/>
                          <a:gd name="T29" fmla="*/ 17 h 18"/>
                          <a:gd name="T30" fmla="*/ 8 w 21"/>
                          <a:gd name="T31" fmla="*/ 17 h 18"/>
                          <a:gd name="T32" fmla="*/ 10 w 21"/>
                          <a:gd name="T33" fmla="*/ 16 h 18"/>
                          <a:gd name="T34" fmla="*/ 11 w 21"/>
                          <a:gd name="T35" fmla="*/ 16 h 18"/>
                          <a:gd name="T36" fmla="*/ 12 w 21"/>
                          <a:gd name="T37" fmla="*/ 16 h 18"/>
                          <a:gd name="T38" fmla="*/ 14 w 21"/>
                          <a:gd name="T39" fmla="*/ 16 h 18"/>
                          <a:gd name="T40" fmla="*/ 16 w 21"/>
                          <a:gd name="T41" fmla="*/ 14 h 18"/>
                          <a:gd name="T42" fmla="*/ 16 w 21"/>
                          <a:gd name="T43" fmla="*/ 13 h 18"/>
                          <a:gd name="T44" fmla="*/ 18 w 21"/>
                          <a:gd name="T45" fmla="*/ 11 h 18"/>
                          <a:gd name="T46" fmla="*/ 18 w 21"/>
                          <a:gd name="T47" fmla="*/ 9 h 18"/>
                          <a:gd name="T48" fmla="*/ 19 w 21"/>
                          <a:gd name="T49" fmla="*/ 7 h 18"/>
                          <a:gd name="T50" fmla="*/ 19 w 21"/>
                          <a:gd name="T51" fmla="*/ 7 h 18"/>
                          <a:gd name="T52" fmla="*/ 18 w 21"/>
                          <a:gd name="T53" fmla="*/ 5 h 18"/>
                          <a:gd name="T54" fmla="*/ 18 w 21"/>
                          <a:gd name="T55" fmla="*/ 3 h 18"/>
                          <a:gd name="T56" fmla="*/ 16 w 21"/>
                          <a:gd name="T57" fmla="*/ 2 h 18"/>
                          <a:gd name="T58" fmla="*/ 15 w 21"/>
                          <a:gd name="T59" fmla="*/ 2 h 18"/>
                          <a:gd name="T60" fmla="*/ 13 w 21"/>
                          <a:gd name="T61" fmla="*/ 1 h 18"/>
                          <a:gd name="T62" fmla="*/ 13 w 21"/>
                          <a:gd name="T63" fmla="*/ 1 h 18"/>
                          <a:gd name="T64" fmla="*/ 13 w 21"/>
                          <a:gd name="T65" fmla="*/ 0 h 1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21"/>
                          <a:gd name="T100" fmla="*/ 0 h 18"/>
                          <a:gd name="T101" fmla="*/ 21 w 21"/>
                          <a:gd name="T102" fmla="*/ 18 h 1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21" h="18">
                            <a:moveTo>
                              <a:pt x="13" y="0"/>
                            </a:moveTo>
                            <a:lnTo>
                              <a:pt x="11" y="1"/>
                            </a:lnTo>
                            <a:lnTo>
                              <a:pt x="9" y="1"/>
                            </a:lnTo>
                            <a:lnTo>
                              <a:pt x="8" y="1"/>
                            </a:lnTo>
                            <a:lnTo>
                              <a:pt x="7" y="1"/>
                            </a:lnTo>
                            <a:lnTo>
                              <a:pt x="5" y="3"/>
                            </a:lnTo>
                            <a:lnTo>
                              <a:pt x="3" y="3"/>
                            </a:lnTo>
                            <a:lnTo>
                              <a:pt x="1" y="5"/>
                            </a:lnTo>
                            <a:lnTo>
                              <a:pt x="1" y="6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0" y="1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0" y="15"/>
                            </a:lnTo>
                            <a:lnTo>
                              <a:pt x="0" y="16"/>
                            </a:lnTo>
                            <a:lnTo>
                              <a:pt x="2" y="16"/>
                            </a:lnTo>
                            <a:lnTo>
                              <a:pt x="4" y="16"/>
                            </a:lnTo>
                            <a:lnTo>
                              <a:pt x="4" y="17"/>
                            </a:lnTo>
                            <a:lnTo>
                              <a:pt x="5" y="17"/>
                            </a:lnTo>
                            <a:lnTo>
                              <a:pt x="7" y="17"/>
                            </a:lnTo>
                            <a:lnTo>
                              <a:pt x="8" y="17"/>
                            </a:lnTo>
                            <a:lnTo>
                              <a:pt x="10" y="16"/>
                            </a:lnTo>
                            <a:lnTo>
                              <a:pt x="11" y="16"/>
                            </a:lnTo>
                            <a:lnTo>
                              <a:pt x="12" y="16"/>
                            </a:lnTo>
                            <a:lnTo>
                              <a:pt x="14" y="16"/>
                            </a:lnTo>
                            <a:lnTo>
                              <a:pt x="16" y="14"/>
                            </a:lnTo>
                            <a:lnTo>
                              <a:pt x="16" y="13"/>
                            </a:lnTo>
                            <a:lnTo>
                              <a:pt x="18" y="11"/>
                            </a:lnTo>
                            <a:lnTo>
                              <a:pt x="18" y="10"/>
                            </a:lnTo>
                            <a:lnTo>
                              <a:pt x="18" y="9"/>
                            </a:lnTo>
                            <a:lnTo>
                              <a:pt x="20" y="7"/>
                            </a:lnTo>
                            <a:lnTo>
                              <a:pt x="19" y="7"/>
                            </a:lnTo>
                            <a:lnTo>
                              <a:pt x="19" y="5"/>
                            </a:lnTo>
                            <a:lnTo>
                              <a:pt x="18" y="5"/>
                            </a:lnTo>
                            <a:lnTo>
                              <a:pt x="18" y="3"/>
                            </a:lnTo>
                            <a:lnTo>
                              <a:pt x="18" y="2"/>
                            </a:lnTo>
                            <a:lnTo>
                              <a:pt x="16" y="2"/>
                            </a:lnTo>
                            <a:lnTo>
                              <a:pt x="15" y="2"/>
                            </a:lnTo>
                            <a:lnTo>
                              <a:pt x="15" y="1"/>
                            </a:lnTo>
                            <a:lnTo>
                              <a:pt x="13" y="1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E1BFFF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4" name="Freeform 4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69" y="3178"/>
                        <a:ext cx="85" cy="84"/>
                      </a:xfrm>
                      <a:custGeom>
                        <a:avLst/>
                        <a:gdLst>
                          <a:gd name="T0" fmla="*/ 81 w 85"/>
                          <a:gd name="T1" fmla="*/ 23 h 84"/>
                          <a:gd name="T2" fmla="*/ 83 w 85"/>
                          <a:gd name="T3" fmla="*/ 28 h 84"/>
                          <a:gd name="T4" fmla="*/ 84 w 85"/>
                          <a:gd name="T5" fmla="*/ 29 h 84"/>
                          <a:gd name="T6" fmla="*/ 83 w 85"/>
                          <a:gd name="T7" fmla="*/ 33 h 84"/>
                          <a:gd name="T8" fmla="*/ 83 w 85"/>
                          <a:gd name="T9" fmla="*/ 36 h 84"/>
                          <a:gd name="T10" fmla="*/ 81 w 85"/>
                          <a:gd name="T11" fmla="*/ 41 h 84"/>
                          <a:gd name="T12" fmla="*/ 81 w 85"/>
                          <a:gd name="T13" fmla="*/ 46 h 84"/>
                          <a:gd name="T14" fmla="*/ 80 w 85"/>
                          <a:gd name="T15" fmla="*/ 52 h 84"/>
                          <a:gd name="T16" fmla="*/ 78 w 85"/>
                          <a:gd name="T17" fmla="*/ 57 h 84"/>
                          <a:gd name="T18" fmla="*/ 74 w 85"/>
                          <a:gd name="T19" fmla="*/ 63 h 84"/>
                          <a:gd name="T20" fmla="*/ 70 w 85"/>
                          <a:gd name="T21" fmla="*/ 68 h 84"/>
                          <a:gd name="T22" fmla="*/ 64 w 85"/>
                          <a:gd name="T23" fmla="*/ 74 h 84"/>
                          <a:gd name="T24" fmla="*/ 58 w 85"/>
                          <a:gd name="T25" fmla="*/ 77 h 84"/>
                          <a:gd name="T26" fmla="*/ 51 w 85"/>
                          <a:gd name="T27" fmla="*/ 81 h 84"/>
                          <a:gd name="T28" fmla="*/ 43 w 85"/>
                          <a:gd name="T29" fmla="*/ 82 h 84"/>
                          <a:gd name="T30" fmla="*/ 33 w 85"/>
                          <a:gd name="T31" fmla="*/ 83 h 84"/>
                          <a:gd name="T32" fmla="*/ 22 w 85"/>
                          <a:gd name="T33" fmla="*/ 81 h 84"/>
                          <a:gd name="T34" fmla="*/ 14 w 85"/>
                          <a:gd name="T35" fmla="*/ 77 h 84"/>
                          <a:gd name="T36" fmla="*/ 8 w 85"/>
                          <a:gd name="T37" fmla="*/ 72 h 84"/>
                          <a:gd name="T38" fmla="*/ 2 w 85"/>
                          <a:gd name="T39" fmla="*/ 67 h 84"/>
                          <a:gd name="T40" fmla="*/ 0 w 85"/>
                          <a:gd name="T41" fmla="*/ 63 h 84"/>
                          <a:gd name="T42" fmla="*/ 0 w 85"/>
                          <a:gd name="T43" fmla="*/ 63 h 84"/>
                          <a:gd name="T44" fmla="*/ 3 w 85"/>
                          <a:gd name="T45" fmla="*/ 64 h 84"/>
                          <a:gd name="T46" fmla="*/ 8 w 85"/>
                          <a:gd name="T47" fmla="*/ 67 h 84"/>
                          <a:gd name="T48" fmla="*/ 17 w 85"/>
                          <a:gd name="T49" fmla="*/ 69 h 84"/>
                          <a:gd name="T50" fmla="*/ 24 w 85"/>
                          <a:gd name="T51" fmla="*/ 70 h 84"/>
                          <a:gd name="T52" fmla="*/ 35 w 85"/>
                          <a:gd name="T53" fmla="*/ 68 h 84"/>
                          <a:gd name="T54" fmla="*/ 41 w 85"/>
                          <a:gd name="T55" fmla="*/ 68 h 84"/>
                          <a:gd name="T56" fmla="*/ 47 w 85"/>
                          <a:gd name="T57" fmla="*/ 65 h 84"/>
                          <a:gd name="T58" fmla="*/ 51 w 85"/>
                          <a:gd name="T59" fmla="*/ 63 h 84"/>
                          <a:gd name="T60" fmla="*/ 56 w 85"/>
                          <a:gd name="T61" fmla="*/ 59 h 84"/>
                          <a:gd name="T62" fmla="*/ 60 w 85"/>
                          <a:gd name="T63" fmla="*/ 56 h 84"/>
                          <a:gd name="T64" fmla="*/ 64 w 85"/>
                          <a:gd name="T65" fmla="*/ 52 h 84"/>
                          <a:gd name="T66" fmla="*/ 65 w 85"/>
                          <a:gd name="T67" fmla="*/ 48 h 84"/>
                          <a:gd name="T68" fmla="*/ 70 w 85"/>
                          <a:gd name="T69" fmla="*/ 43 h 84"/>
                          <a:gd name="T70" fmla="*/ 70 w 85"/>
                          <a:gd name="T71" fmla="*/ 38 h 84"/>
                          <a:gd name="T72" fmla="*/ 72 w 85"/>
                          <a:gd name="T73" fmla="*/ 32 h 84"/>
                          <a:gd name="T74" fmla="*/ 72 w 85"/>
                          <a:gd name="T75" fmla="*/ 27 h 84"/>
                          <a:gd name="T76" fmla="*/ 71 w 85"/>
                          <a:gd name="T77" fmla="*/ 22 h 84"/>
                          <a:gd name="T78" fmla="*/ 69 w 85"/>
                          <a:gd name="T79" fmla="*/ 16 h 84"/>
                          <a:gd name="T80" fmla="*/ 67 w 85"/>
                          <a:gd name="T81" fmla="*/ 9 h 84"/>
                          <a:gd name="T82" fmla="*/ 65 w 85"/>
                          <a:gd name="T83" fmla="*/ 4 h 84"/>
                          <a:gd name="T84" fmla="*/ 65 w 85"/>
                          <a:gd name="T85" fmla="*/ 0 h 84"/>
                          <a:gd name="T86" fmla="*/ 65 w 85"/>
                          <a:gd name="T87" fmla="*/ 2 h 84"/>
                          <a:gd name="T88" fmla="*/ 69 w 85"/>
                          <a:gd name="T89" fmla="*/ 4 h 84"/>
                          <a:gd name="T90" fmla="*/ 72 w 85"/>
                          <a:gd name="T91" fmla="*/ 8 h 84"/>
                          <a:gd name="T92" fmla="*/ 77 w 85"/>
                          <a:gd name="T93" fmla="*/ 12 h 84"/>
                          <a:gd name="T94" fmla="*/ 79 w 85"/>
                          <a:gd name="T95" fmla="*/ 18 h 84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w 85"/>
                          <a:gd name="T145" fmla="*/ 0 h 84"/>
                          <a:gd name="T146" fmla="*/ 85 w 85"/>
                          <a:gd name="T147" fmla="*/ 84 h 84"/>
                        </a:gdLst>
                        <a:ahLst/>
                        <a:cxnLst>
                          <a:cxn ang="T96">
                            <a:pos x="T0" y="T1"/>
                          </a:cxn>
                          <a:cxn ang="T97">
                            <a:pos x="T2" y="T3"/>
                          </a:cxn>
                          <a:cxn ang="T98">
                            <a:pos x="T4" y="T5"/>
                          </a:cxn>
                          <a:cxn ang="T99">
                            <a:pos x="T6" y="T7"/>
                          </a:cxn>
                          <a:cxn ang="T100">
                            <a:pos x="T8" y="T9"/>
                          </a:cxn>
                          <a:cxn ang="T101">
                            <a:pos x="T10" y="T11"/>
                          </a:cxn>
                          <a:cxn ang="T102">
                            <a:pos x="T12" y="T13"/>
                          </a:cxn>
                          <a:cxn ang="T103">
                            <a:pos x="T14" y="T15"/>
                          </a:cxn>
                          <a:cxn ang="T104">
                            <a:pos x="T16" y="T17"/>
                          </a:cxn>
                          <a:cxn ang="T105">
                            <a:pos x="T18" y="T19"/>
                          </a:cxn>
                          <a:cxn ang="T106">
                            <a:pos x="T20" y="T21"/>
                          </a:cxn>
                          <a:cxn ang="T107">
                            <a:pos x="T22" y="T23"/>
                          </a:cxn>
                          <a:cxn ang="T108">
                            <a:pos x="T24" y="T25"/>
                          </a:cxn>
                          <a:cxn ang="T109">
                            <a:pos x="T26" y="T27"/>
                          </a:cxn>
                          <a:cxn ang="T110">
                            <a:pos x="T28" y="T29"/>
                          </a:cxn>
                          <a:cxn ang="T111">
                            <a:pos x="T30" y="T31"/>
                          </a:cxn>
                          <a:cxn ang="T112">
                            <a:pos x="T32" y="T33"/>
                          </a:cxn>
                          <a:cxn ang="T113">
                            <a:pos x="T34" y="T35"/>
                          </a:cxn>
                          <a:cxn ang="T114">
                            <a:pos x="T36" y="T37"/>
                          </a:cxn>
                          <a:cxn ang="T115">
                            <a:pos x="T38" y="T39"/>
                          </a:cxn>
                          <a:cxn ang="T116">
                            <a:pos x="T40" y="T41"/>
                          </a:cxn>
                          <a:cxn ang="T117">
                            <a:pos x="T42" y="T43"/>
                          </a:cxn>
                          <a:cxn ang="T118">
                            <a:pos x="T44" y="T45"/>
                          </a:cxn>
                          <a:cxn ang="T119">
                            <a:pos x="T46" y="T47"/>
                          </a:cxn>
                          <a:cxn ang="T120">
                            <a:pos x="T48" y="T49"/>
                          </a:cxn>
                          <a:cxn ang="T121">
                            <a:pos x="T50" y="T51"/>
                          </a:cxn>
                          <a:cxn ang="T122">
                            <a:pos x="T52" y="T53"/>
                          </a:cxn>
                          <a:cxn ang="T123">
                            <a:pos x="T54" y="T55"/>
                          </a:cxn>
                          <a:cxn ang="T124">
                            <a:pos x="T56" y="T57"/>
                          </a:cxn>
                          <a:cxn ang="T125">
                            <a:pos x="T58" y="T59"/>
                          </a:cxn>
                          <a:cxn ang="T126">
                            <a:pos x="T60" y="T61"/>
                          </a:cxn>
                          <a:cxn ang="T127">
                            <a:pos x="T62" y="T63"/>
                          </a:cxn>
                          <a:cxn ang="T128">
                            <a:pos x="T64" y="T65"/>
                          </a:cxn>
                          <a:cxn ang="T129">
                            <a:pos x="T66" y="T67"/>
                          </a:cxn>
                          <a:cxn ang="T130">
                            <a:pos x="T68" y="T69"/>
                          </a:cxn>
                          <a:cxn ang="T131">
                            <a:pos x="T70" y="T71"/>
                          </a:cxn>
                          <a:cxn ang="T132">
                            <a:pos x="T72" y="T73"/>
                          </a:cxn>
                          <a:cxn ang="T133">
                            <a:pos x="T74" y="T75"/>
                          </a:cxn>
                          <a:cxn ang="T134">
                            <a:pos x="T76" y="T77"/>
                          </a:cxn>
                          <a:cxn ang="T135">
                            <a:pos x="T78" y="T79"/>
                          </a:cxn>
                          <a:cxn ang="T136">
                            <a:pos x="T80" y="T81"/>
                          </a:cxn>
                          <a:cxn ang="T137">
                            <a:pos x="T82" y="T83"/>
                          </a:cxn>
                          <a:cxn ang="T138">
                            <a:pos x="T84" y="T85"/>
                          </a:cxn>
                          <a:cxn ang="T139">
                            <a:pos x="T86" y="T87"/>
                          </a:cxn>
                          <a:cxn ang="T140">
                            <a:pos x="T88" y="T89"/>
                          </a:cxn>
                          <a:cxn ang="T141">
                            <a:pos x="T90" y="T91"/>
                          </a:cxn>
                          <a:cxn ang="T142">
                            <a:pos x="T92" y="T93"/>
                          </a:cxn>
                          <a:cxn ang="T143">
                            <a:pos x="T94" y="T95"/>
                          </a:cxn>
                        </a:cxnLst>
                        <a:rect l="T144" t="T145" r="T146" b="T147"/>
                        <a:pathLst>
                          <a:path w="85" h="84">
                            <a:moveTo>
                              <a:pt x="81" y="19"/>
                            </a:moveTo>
                            <a:lnTo>
                              <a:pt x="81" y="21"/>
                            </a:lnTo>
                            <a:lnTo>
                              <a:pt x="81" y="23"/>
                            </a:lnTo>
                            <a:lnTo>
                              <a:pt x="81" y="25"/>
                            </a:lnTo>
                            <a:lnTo>
                              <a:pt x="83" y="26"/>
                            </a:lnTo>
                            <a:lnTo>
                              <a:pt x="83" y="28"/>
                            </a:lnTo>
                            <a:lnTo>
                              <a:pt x="83" y="29"/>
                            </a:lnTo>
                            <a:lnTo>
                              <a:pt x="84" y="29"/>
                            </a:lnTo>
                            <a:lnTo>
                              <a:pt x="83" y="31"/>
                            </a:lnTo>
                            <a:lnTo>
                              <a:pt x="83" y="32"/>
                            </a:lnTo>
                            <a:lnTo>
                              <a:pt x="83" y="33"/>
                            </a:lnTo>
                            <a:lnTo>
                              <a:pt x="83" y="35"/>
                            </a:lnTo>
                            <a:lnTo>
                              <a:pt x="83" y="36"/>
                            </a:lnTo>
                            <a:lnTo>
                              <a:pt x="83" y="38"/>
                            </a:lnTo>
                            <a:lnTo>
                              <a:pt x="83" y="39"/>
                            </a:lnTo>
                            <a:lnTo>
                              <a:pt x="81" y="41"/>
                            </a:lnTo>
                            <a:lnTo>
                              <a:pt x="81" y="43"/>
                            </a:lnTo>
                            <a:lnTo>
                              <a:pt x="81" y="44"/>
                            </a:lnTo>
                            <a:lnTo>
                              <a:pt x="81" y="46"/>
                            </a:lnTo>
                            <a:lnTo>
                              <a:pt x="80" y="48"/>
                            </a:lnTo>
                            <a:lnTo>
                              <a:pt x="80" y="50"/>
                            </a:lnTo>
                            <a:lnTo>
                              <a:pt x="80" y="52"/>
                            </a:lnTo>
                            <a:lnTo>
                              <a:pt x="78" y="55"/>
                            </a:lnTo>
                            <a:lnTo>
                              <a:pt x="78" y="57"/>
                            </a:lnTo>
                            <a:lnTo>
                              <a:pt x="76" y="59"/>
                            </a:lnTo>
                            <a:lnTo>
                              <a:pt x="76" y="60"/>
                            </a:lnTo>
                            <a:lnTo>
                              <a:pt x="74" y="63"/>
                            </a:lnTo>
                            <a:lnTo>
                              <a:pt x="72" y="65"/>
                            </a:lnTo>
                            <a:lnTo>
                              <a:pt x="71" y="67"/>
                            </a:lnTo>
                            <a:lnTo>
                              <a:pt x="70" y="68"/>
                            </a:lnTo>
                            <a:lnTo>
                              <a:pt x="68" y="70"/>
                            </a:lnTo>
                            <a:lnTo>
                              <a:pt x="66" y="72"/>
                            </a:lnTo>
                            <a:lnTo>
                              <a:pt x="64" y="74"/>
                            </a:lnTo>
                            <a:lnTo>
                              <a:pt x="63" y="74"/>
                            </a:lnTo>
                            <a:lnTo>
                              <a:pt x="60" y="76"/>
                            </a:lnTo>
                            <a:lnTo>
                              <a:pt x="58" y="77"/>
                            </a:lnTo>
                            <a:lnTo>
                              <a:pt x="56" y="79"/>
                            </a:lnTo>
                            <a:lnTo>
                              <a:pt x="55" y="79"/>
                            </a:lnTo>
                            <a:lnTo>
                              <a:pt x="51" y="81"/>
                            </a:lnTo>
                            <a:lnTo>
                              <a:pt x="49" y="81"/>
                            </a:lnTo>
                            <a:lnTo>
                              <a:pt x="45" y="82"/>
                            </a:lnTo>
                            <a:lnTo>
                              <a:pt x="43" y="82"/>
                            </a:lnTo>
                            <a:lnTo>
                              <a:pt x="40" y="83"/>
                            </a:lnTo>
                            <a:lnTo>
                              <a:pt x="36" y="83"/>
                            </a:lnTo>
                            <a:lnTo>
                              <a:pt x="33" y="83"/>
                            </a:lnTo>
                            <a:lnTo>
                              <a:pt x="30" y="82"/>
                            </a:lnTo>
                            <a:lnTo>
                              <a:pt x="26" y="82"/>
                            </a:lnTo>
                            <a:lnTo>
                              <a:pt x="22" y="81"/>
                            </a:lnTo>
                            <a:lnTo>
                              <a:pt x="19" y="81"/>
                            </a:lnTo>
                            <a:lnTo>
                              <a:pt x="17" y="79"/>
                            </a:lnTo>
                            <a:lnTo>
                              <a:pt x="14" y="77"/>
                            </a:lnTo>
                            <a:lnTo>
                              <a:pt x="12" y="75"/>
                            </a:lnTo>
                            <a:lnTo>
                              <a:pt x="10" y="74"/>
                            </a:lnTo>
                            <a:lnTo>
                              <a:pt x="8" y="72"/>
                            </a:lnTo>
                            <a:lnTo>
                              <a:pt x="6" y="71"/>
                            </a:lnTo>
                            <a:lnTo>
                              <a:pt x="4" y="69"/>
                            </a:lnTo>
                            <a:lnTo>
                              <a:pt x="2" y="67"/>
                            </a:lnTo>
                            <a:lnTo>
                              <a:pt x="2" y="65"/>
                            </a:lnTo>
                            <a:lnTo>
                              <a:pt x="0" y="65"/>
                            </a:lnTo>
                            <a:lnTo>
                              <a:pt x="0" y="63"/>
                            </a:lnTo>
                            <a:lnTo>
                              <a:pt x="0" y="62"/>
                            </a:lnTo>
                            <a:lnTo>
                              <a:pt x="0" y="61"/>
                            </a:lnTo>
                            <a:lnTo>
                              <a:pt x="0" y="63"/>
                            </a:lnTo>
                            <a:lnTo>
                              <a:pt x="1" y="63"/>
                            </a:lnTo>
                            <a:lnTo>
                              <a:pt x="1" y="64"/>
                            </a:lnTo>
                            <a:lnTo>
                              <a:pt x="3" y="64"/>
                            </a:lnTo>
                            <a:lnTo>
                              <a:pt x="4" y="66"/>
                            </a:lnTo>
                            <a:lnTo>
                              <a:pt x="6" y="66"/>
                            </a:lnTo>
                            <a:lnTo>
                              <a:pt x="8" y="67"/>
                            </a:lnTo>
                            <a:lnTo>
                              <a:pt x="11" y="67"/>
                            </a:lnTo>
                            <a:lnTo>
                              <a:pt x="13" y="69"/>
                            </a:lnTo>
                            <a:lnTo>
                              <a:pt x="17" y="69"/>
                            </a:lnTo>
                            <a:lnTo>
                              <a:pt x="19" y="70"/>
                            </a:lnTo>
                            <a:lnTo>
                              <a:pt x="22" y="70"/>
                            </a:lnTo>
                            <a:lnTo>
                              <a:pt x="24" y="70"/>
                            </a:lnTo>
                            <a:lnTo>
                              <a:pt x="28" y="70"/>
                            </a:lnTo>
                            <a:lnTo>
                              <a:pt x="32" y="70"/>
                            </a:lnTo>
                            <a:lnTo>
                              <a:pt x="35" y="68"/>
                            </a:lnTo>
                            <a:lnTo>
                              <a:pt x="37" y="68"/>
                            </a:lnTo>
                            <a:lnTo>
                              <a:pt x="39" y="68"/>
                            </a:lnTo>
                            <a:lnTo>
                              <a:pt x="41" y="68"/>
                            </a:lnTo>
                            <a:lnTo>
                              <a:pt x="44" y="67"/>
                            </a:lnTo>
                            <a:lnTo>
                              <a:pt x="45" y="67"/>
                            </a:lnTo>
                            <a:lnTo>
                              <a:pt x="47" y="65"/>
                            </a:lnTo>
                            <a:lnTo>
                              <a:pt x="49" y="65"/>
                            </a:lnTo>
                            <a:lnTo>
                              <a:pt x="51" y="63"/>
                            </a:lnTo>
                            <a:lnTo>
                              <a:pt x="52" y="61"/>
                            </a:lnTo>
                            <a:lnTo>
                              <a:pt x="54" y="61"/>
                            </a:lnTo>
                            <a:lnTo>
                              <a:pt x="56" y="59"/>
                            </a:lnTo>
                            <a:lnTo>
                              <a:pt x="58" y="58"/>
                            </a:lnTo>
                            <a:lnTo>
                              <a:pt x="60" y="56"/>
                            </a:lnTo>
                            <a:lnTo>
                              <a:pt x="62" y="54"/>
                            </a:lnTo>
                            <a:lnTo>
                              <a:pt x="64" y="52"/>
                            </a:lnTo>
                            <a:lnTo>
                              <a:pt x="64" y="51"/>
                            </a:lnTo>
                            <a:lnTo>
                              <a:pt x="65" y="49"/>
                            </a:lnTo>
                            <a:lnTo>
                              <a:pt x="65" y="48"/>
                            </a:lnTo>
                            <a:lnTo>
                              <a:pt x="67" y="46"/>
                            </a:lnTo>
                            <a:lnTo>
                              <a:pt x="68" y="44"/>
                            </a:lnTo>
                            <a:lnTo>
                              <a:pt x="70" y="43"/>
                            </a:lnTo>
                            <a:lnTo>
                              <a:pt x="70" y="41"/>
                            </a:lnTo>
                            <a:lnTo>
                              <a:pt x="70" y="39"/>
                            </a:lnTo>
                            <a:lnTo>
                              <a:pt x="70" y="38"/>
                            </a:lnTo>
                            <a:lnTo>
                              <a:pt x="72" y="36"/>
                            </a:lnTo>
                            <a:lnTo>
                              <a:pt x="72" y="34"/>
                            </a:lnTo>
                            <a:lnTo>
                              <a:pt x="72" y="32"/>
                            </a:lnTo>
                            <a:lnTo>
                              <a:pt x="72" y="30"/>
                            </a:lnTo>
                            <a:lnTo>
                              <a:pt x="73" y="27"/>
                            </a:lnTo>
                            <a:lnTo>
                              <a:pt x="72" y="27"/>
                            </a:lnTo>
                            <a:lnTo>
                              <a:pt x="72" y="25"/>
                            </a:lnTo>
                            <a:lnTo>
                              <a:pt x="71" y="24"/>
                            </a:lnTo>
                            <a:lnTo>
                              <a:pt x="71" y="22"/>
                            </a:lnTo>
                            <a:lnTo>
                              <a:pt x="70" y="20"/>
                            </a:lnTo>
                            <a:lnTo>
                              <a:pt x="70" y="18"/>
                            </a:lnTo>
                            <a:lnTo>
                              <a:pt x="69" y="16"/>
                            </a:lnTo>
                            <a:lnTo>
                              <a:pt x="69" y="12"/>
                            </a:lnTo>
                            <a:lnTo>
                              <a:pt x="67" y="11"/>
                            </a:lnTo>
                            <a:lnTo>
                              <a:pt x="67" y="9"/>
                            </a:lnTo>
                            <a:lnTo>
                              <a:pt x="66" y="7"/>
                            </a:lnTo>
                            <a:lnTo>
                              <a:pt x="66" y="4"/>
                            </a:lnTo>
                            <a:lnTo>
                              <a:pt x="65" y="4"/>
                            </a:lnTo>
                            <a:lnTo>
                              <a:pt x="65" y="2"/>
                            </a:lnTo>
                            <a:lnTo>
                              <a:pt x="65" y="1"/>
                            </a:lnTo>
                            <a:lnTo>
                              <a:pt x="65" y="0"/>
                            </a:lnTo>
                            <a:lnTo>
                              <a:pt x="65" y="1"/>
                            </a:lnTo>
                            <a:lnTo>
                              <a:pt x="65" y="2"/>
                            </a:lnTo>
                            <a:lnTo>
                              <a:pt x="67" y="2"/>
                            </a:lnTo>
                            <a:lnTo>
                              <a:pt x="67" y="4"/>
                            </a:lnTo>
                            <a:lnTo>
                              <a:pt x="69" y="4"/>
                            </a:lnTo>
                            <a:lnTo>
                              <a:pt x="70" y="6"/>
                            </a:lnTo>
                            <a:lnTo>
                              <a:pt x="72" y="6"/>
                            </a:lnTo>
                            <a:lnTo>
                              <a:pt x="72" y="8"/>
                            </a:lnTo>
                            <a:lnTo>
                              <a:pt x="74" y="9"/>
                            </a:lnTo>
                            <a:lnTo>
                              <a:pt x="75" y="11"/>
                            </a:lnTo>
                            <a:lnTo>
                              <a:pt x="77" y="12"/>
                            </a:lnTo>
                            <a:lnTo>
                              <a:pt x="77" y="14"/>
                            </a:lnTo>
                            <a:lnTo>
                              <a:pt x="78" y="16"/>
                            </a:lnTo>
                            <a:lnTo>
                              <a:pt x="79" y="18"/>
                            </a:lnTo>
                            <a:lnTo>
                              <a:pt x="81" y="19"/>
                            </a:lnTo>
                          </a:path>
                        </a:pathLst>
                      </a:custGeom>
                      <a:solidFill>
                        <a:srgbClr val="6000A1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5" name="Freeform 4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1" y="3183"/>
                        <a:ext cx="31" cy="25"/>
                      </a:xfrm>
                      <a:custGeom>
                        <a:avLst/>
                        <a:gdLst>
                          <a:gd name="T0" fmla="*/ 17 w 31"/>
                          <a:gd name="T1" fmla="*/ 12 h 25"/>
                          <a:gd name="T2" fmla="*/ 17 w 31"/>
                          <a:gd name="T3" fmla="*/ 12 h 25"/>
                          <a:gd name="T4" fmla="*/ 30 w 31"/>
                          <a:gd name="T5" fmla="*/ 6 h 25"/>
                          <a:gd name="T6" fmla="*/ 16 w 31"/>
                          <a:gd name="T7" fmla="*/ 9 h 25"/>
                          <a:gd name="T8" fmla="*/ 11 w 31"/>
                          <a:gd name="T9" fmla="*/ 0 h 25"/>
                          <a:gd name="T10" fmla="*/ 14 w 31"/>
                          <a:gd name="T11" fmla="*/ 9 h 25"/>
                          <a:gd name="T12" fmla="*/ 0 w 31"/>
                          <a:gd name="T13" fmla="*/ 15 h 25"/>
                          <a:gd name="T14" fmla="*/ 14 w 31"/>
                          <a:gd name="T15" fmla="*/ 12 h 25"/>
                          <a:gd name="T16" fmla="*/ 19 w 31"/>
                          <a:gd name="T17" fmla="*/ 24 h 25"/>
                          <a:gd name="T18" fmla="*/ 17 w 31"/>
                          <a:gd name="T19" fmla="*/ 12 h 25"/>
                          <a:gd name="T20" fmla="*/ 17 w 31"/>
                          <a:gd name="T21" fmla="*/ 12 h 2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1"/>
                          <a:gd name="T34" fmla="*/ 0 h 25"/>
                          <a:gd name="T35" fmla="*/ 31 w 31"/>
                          <a:gd name="T36" fmla="*/ 25 h 2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1" h="25">
                            <a:moveTo>
                              <a:pt x="17" y="12"/>
                            </a:moveTo>
                            <a:lnTo>
                              <a:pt x="17" y="12"/>
                            </a:lnTo>
                            <a:lnTo>
                              <a:pt x="30" y="6"/>
                            </a:lnTo>
                            <a:lnTo>
                              <a:pt x="16" y="9"/>
                            </a:lnTo>
                            <a:lnTo>
                              <a:pt x="11" y="0"/>
                            </a:lnTo>
                            <a:lnTo>
                              <a:pt x="14" y="9"/>
                            </a:lnTo>
                            <a:lnTo>
                              <a:pt x="0" y="15"/>
                            </a:lnTo>
                            <a:lnTo>
                              <a:pt x="14" y="12"/>
                            </a:lnTo>
                            <a:lnTo>
                              <a:pt x="19" y="24"/>
                            </a:lnTo>
                            <a:lnTo>
                              <a:pt x="17" y="12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6" name="Freeform 4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1" y="3178"/>
                        <a:ext cx="34" cy="35"/>
                      </a:xfrm>
                      <a:custGeom>
                        <a:avLst/>
                        <a:gdLst>
                          <a:gd name="T0" fmla="*/ 15 w 34"/>
                          <a:gd name="T1" fmla="*/ 16 h 35"/>
                          <a:gd name="T2" fmla="*/ 26 w 34"/>
                          <a:gd name="T3" fmla="*/ 0 h 35"/>
                          <a:gd name="T4" fmla="*/ 18 w 34"/>
                          <a:gd name="T5" fmla="*/ 17 h 35"/>
                          <a:gd name="T6" fmla="*/ 33 w 34"/>
                          <a:gd name="T7" fmla="*/ 27 h 35"/>
                          <a:gd name="T8" fmla="*/ 16 w 34"/>
                          <a:gd name="T9" fmla="*/ 19 h 35"/>
                          <a:gd name="T10" fmla="*/ 7 w 34"/>
                          <a:gd name="T11" fmla="*/ 34 h 35"/>
                          <a:gd name="T12" fmla="*/ 14 w 34"/>
                          <a:gd name="T13" fmla="*/ 19 h 35"/>
                          <a:gd name="T14" fmla="*/ 0 w 34"/>
                          <a:gd name="T15" fmla="*/ 9 h 35"/>
                          <a:gd name="T16" fmla="*/ 15 w 34"/>
                          <a:gd name="T17" fmla="*/ 16 h 35"/>
                          <a:gd name="T18" fmla="*/ 15 w 34"/>
                          <a:gd name="T19" fmla="*/ 16 h 3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4"/>
                          <a:gd name="T31" fmla="*/ 0 h 35"/>
                          <a:gd name="T32" fmla="*/ 34 w 34"/>
                          <a:gd name="T33" fmla="*/ 35 h 35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4" h="35">
                            <a:moveTo>
                              <a:pt x="15" y="16"/>
                            </a:moveTo>
                            <a:lnTo>
                              <a:pt x="26" y="0"/>
                            </a:lnTo>
                            <a:lnTo>
                              <a:pt x="18" y="17"/>
                            </a:lnTo>
                            <a:lnTo>
                              <a:pt x="33" y="27"/>
                            </a:lnTo>
                            <a:lnTo>
                              <a:pt x="16" y="19"/>
                            </a:lnTo>
                            <a:lnTo>
                              <a:pt x="7" y="34"/>
                            </a:lnTo>
                            <a:lnTo>
                              <a:pt x="14" y="19"/>
                            </a:lnTo>
                            <a:lnTo>
                              <a:pt x="0" y="9"/>
                            </a:lnTo>
                            <a:lnTo>
                              <a:pt x="15" y="16"/>
                            </a:lnTo>
                          </a:path>
                        </a:pathLst>
                      </a:custGeom>
                      <a:solidFill>
                        <a:srgbClr val="FFE0F5"/>
                      </a:solidFill>
                      <a:ln w="9525">
                        <a:noFill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43" name="Oval 416"/>
                  <p:cNvSpPr>
                    <a:spLocks noChangeArrowheads="1"/>
                  </p:cNvSpPr>
                  <p:nvPr/>
                </p:nvSpPr>
                <p:spPr bwMode="black">
                  <a:xfrm>
                    <a:off x="1631" y="2108"/>
                    <a:ext cx="283" cy="26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CCFF"/>
                      </a:gs>
                      <a:gs pos="100000">
                        <a:srgbClr val="0066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 anchor="ctr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GB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C</a:t>
                    </a:r>
                    <a:r>
                      <a:rPr lang="ru-RU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а</a:t>
                    </a:r>
                    <a:endParaRPr lang="en-GB" sz="1100" b="1" spc="-150" dirty="0">
                      <a:solidFill>
                        <a:srgbClr val="000000"/>
                      </a:solidFill>
                      <a:cs typeface="Tahoma" pitchFamily="34" charset="0"/>
                    </a:endParaRPr>
                  </a:p>
                </p:txBody>
              </p:sp>
              <p:sp>
                <p:nvSpPr>
                  <p:cNvPr id="44" name="Text Box 4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2" y="1713"/>
                    <a:ext cx="870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36000" rIns="108000" bIns="3600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ru-RU" sz="1400" dirty="0">
                        <a:cs typeface="Tahoma" pitchFamily="34" charset="0"/>
                      </a:rPr>
                      <a:t>Транспирация</a:t>
                    </a:r>
                    <a:endParaRPr lang="en-GB" sz="1400" dirty="0">
                      <a:cs typeface="Tahoma" pitchFamily="34" charset="0"/>
                    </a:endParaRPr>
                  </a:p>
                </p:txBody>
              </p:sp>
              <p:sp>
                <p:nvSpPr>
                  <p:cNvPr id="45" name="Oval 418"/>
                  <p:cNvSpPr>
                    <a:spLocks noChangeArrowheads="1"/>
                  </p:cNvSpPr>
                  <p:nvPr/>
                </p:nvSpPr>
                <p:spPr bwMode="black">
                  <a:xfrm>
                    <a:off x="1584" y="2352"/>
                    <a:ext cx="282" cy="26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99CCFF"/>
                      </a:gs>
                      <a:gs pos="100000">
                        <a:srgbClr val="0066FF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 anchor="ctr"/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GB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C</a:t>
                    </a:r>
                    <a:r>
                      <a:rPr lang="ru-RU" sz="1100" b="1" spc="-150" dirty="0">
                        <a:solidFill>
                          <a:srgbClr val="000000"/>
                        </a:solidFill>
                        <a:cs typeface="Tahoma" pitchFamily="34" charset="0"/>
                      </a:rPr>
                      <a:t>а</a:t>
                    </a:r>
                    <a:endParaRPr lang="en-GB" sz="1100" b="1" spc="-150" dirty="0">
                      <a:solidFill>
                        <a:srgbClr val="000000"/>
                      </a:solidFill>
                      <a:cs typeface="Tahoma" pitchFamily="34" charset="0"/>
                    </a:endParaRPr>
                  </a:p>
                </p:txBody>
              </p:sp>
              <p:sp>
                <p:nvSpPr>
                  <p:cNvPr id="46" name="AutoShape 419"/>
                  <p:cNvSpPr>
                    <a:spLocks noChangeArrowheads="1"/>
                  </p:cNvSpPr>
                  <p:nvPr/>
                </p:nvSpPr>
                <p:spPr bwMode="black">
                  <a:xfrm rot="7634820">
                    <a:off x="1032" y="1896"/>
                    <a:ext cx="240" cy="288"/>
                  </a:xfrm>
                  <a:prstGeom prst="curvedLeftArrow">
                    <a:avLst>
                      <a:gd name="adj1" fmla="val 24000"/>
                      <a:gd name="adj2" fmla="val 48000"/>
                      <a:gd name="adj3" fmla="val 33333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7" name="Freeform 420"/>
                <p:cNvSpPr>
                  <a:spLocks/>
                </p:cNvSpPr>
                <p:nvPr/>
              </p:nvSpPr>
              <p:spPr bwMode="black">
                <a:xfrm>
                  <a:off x="1920" y="2087"/>
                  <a:ext cx="1152" cy="263"/>
                </a:xfrm>
                <a:custGeom>
                  <a:avLst/>
                  <a:gdLst>
                    <a:gd name="T0" fmla="*/ 1152 w 1152"/>
                    <a:gd name="T1" fmla="*/ 263 h 263"/>
                    <a:gd name="T2" fmla="*/ 1024 w 1152"/>
                    <a:gd name="T3" fmla="*/ 208 h 263"/>
                    <a:gd name="T4" fmla="*/ 850 w 1152"/>
                    <a:gd name="T5" fmla="*/ 171 h 263"/>
                    <a:gd name="T6" fmla="*/ 786 w 1152"/>
                    <a:gd name="T7" fmla="*/ 144 h 263"/>
                    <a:gd name="T8" fmla="*/ 759 w 1152"/>
                    <a:gd name="T9" fmla="*/ 126 h 263"/>
                    <a:gd name="T10" fmla="*/ 603 w 1152"/>
                    <a:gd name="T11" fmla="*/ 80 h 263"/>
                    <a:gd name="T12" fmla="*/ 521 w 1152"/>
                    <a:gd name="T13" fmla="*/ 52 h 263"/>
                    <a:gd name="T14" fmla="*/ 494 w 1152"/>
                    <a:gd name="T15" fmla="*/ 34 h 263"/>
                    <a:gd name="T16" fmla="*/ 411 w 1152"/>
                    <a:gd name="T17" fmla="*/ 25 h 263"/>
                    <a:gd name="T18" fmla="*/ 110 w 1152"/>
                    <a:gd name="T19" fmla="*/ 80 h 263"/>
                    <a:gd name="T20" fmla="*/ 73 w 1152"/>
                    <a:gd name="T21" fmla="*/ 126 h 263"/>
                    <a:gd name="T22" fmla="*/ 9 w 1152"/>
                    <a:gd name="T23" fmla="*/ 180 h 26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52"/>
                    <a:gd name="T37" fmla="*/ 0 h 263"/>
                    <a:gd name="T38" fmla="*/ 1152 w 1152"/>
                    <a:gd name="T39" fmla="*/ 263 h 26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52" h="263">
                      <a:moveTo>
                        <a:pt x="1152" y="263"/>
                      </a:moveTo>
                      <a:cubicBezTo>
                        <a:pt x="1093" y="251"/>
                        <a:pt x="1077" y="242"/>
                        <a:pt x="1024" y="208"/>
                      </a:cubicBezTo>
                      <a:cubicBezTo>
                        <a:pt x="995" y="189"/>
                        <a:pt x="896" y="186"/>
                        <a:pt x="850" y="171"/>
                      </a:cubicBezTo>
                      <a:cubicBezTo>
                        <a:pt x="783" y="126"/>
                        <a:pt x="868" y="179"/>
                        <a:pt x="786" y="144"/>
                      </a:cubicBezTo>
                      <a:cubicBezTo>
                        <a:pt x="776" y="140"/>
                        <a:pt x="769" y="130"/>
                        <a:pt x="759" y="126"/>
                      </a:cubicBezTo>
                      <a:cubicBezTo>
                        <a:pt x="710" y="105"/>
                        <a:pt x="654" y="95"/>
                        <a:pt x="603" y="80"/>
                      </a:cubicBezTo>
                      <a:cubicBezTo>
                        <a:pt x="578" y="73"/>
                        <a:pt x="547" y="61"/>
                        <a:pt x="521" y="52"/>
                      </a:cubicBezTo>
                      <a:cubicBezTo>
                        <a:pt x="511" y="48"/>
                        <a:pt x="505" y="37"/>
                        <a:pt x="494" y="34"/>
                      </a:cubicBezTo>
                      <a:cubicBezTo>
                        <a:pt x="467" y="27"/>
                        <a:pt x="439" y="28"/>
                        <a:pt x="411" y="25"/>
                      </a:cubicBezTo>
                      <a:cubicBezTo>
                        <a:pt x="228" y="32"/>
                        <a:pt x="212" y="0"/>
                        <a:pt x="110" y="80"/>
                      </a:cubicBezTo>
                      <a:cubicBezTo>
                        <a:pt x="1" y="165"/>
                        <a:pt x="199" y="15"/>
                        <a:pt x="73" y="126"/>
                      </a:cubicBezTo>
                      <a:cubicBezTo>
                        <a:pt x="0" y="190"/>
                        <a:pt x="31" y="135"/>
                        <a:pt x="9" y="180"/>
                      </a:cubicBezTo>
                    </a:path>
                  </a:pathLst>
                </a:custGeom>
                <a:noFill/>
                <a:ln w="222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lIns="90000" tIns="46800" rIns="90000" bIns="46800"/>
                <a:lstStyle/>
                <a:p>
                  <a:endParaRPr lang="ru-RU"/>
                </a:p>
              </p:txBody>
            </p:sp>
            <p:sp>
              <p:nvSpPr>
                <p:cNvPr id="38" name="Freeform 421"/>
                <p:cNvSpPr>
                  <a:spLocks/>
                </p:cNvSpPr>
                <p:nvPr/>
              </p:nvSpPr>
              <p:spPr bwMode="black">
                <a:xfrm>
                  <a:off x="2432" y="1390"/>
                  <a:ext cx="722" cy="384"/>
                </a:xfrm>
                <a:custGeom>
                  <a:avLst/>
                  <a:gdLst>
                    <a:gd name="T0" fmla="*/ 722 w 722"/>
                    <a:gd name="T1" fmla="*/ 384 h 384"/>
                    <a:gd name="T2" fmla="*/ 713 w 722"/>
                    <a:gd name="T3" fmla="*/ 292 h 384"/>
                    <a:gd name="T4" fmla="*/ 576 w 722"/>
                    <a:gd name="T5" fmla="*/ 173 h 384"/>
                    <a:gd name="T6" fmla="*/ 375 w 722"/>
                    <a:gd name="T7" fmla="*/ 91 h 384"/>
                    <a:gd name="T8" fmla="*/ 293 w 722"/>
                    <a:gd name="T9" fmla="*/ 27 h 384"/>
                    <a:gd name="T10" fmla="*/ 146 w 722"/>
                    <a:gd name="T11" fmla="*/ 0 h 384"/>
                    <a:gd name="T12" fmla="*/ 64 w 722"/>
                    <a:gd name="T13" fmla="*/ 9 h 384"/>
                    <a:gd name="T14" fmla="*/ 0 w 722"/>
                    <a:gd name="T15" fmla="*/ 73 h 3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2"/>
                    <a:gd name="T25" fmla="*/ 0 h 384"/>
                    <a:gd name="T26" fmla="*/ 722 w 722"/>
                    <a:gd name="T27" fmla="*/ 384 h 3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2" h="384">
                      <a:moveTo>
                        <a:pt x="722" y="384"/>
                      </a:moveTo>
                      <a:cubicBezTo>
                        <a:pt x="719" y="353"/>
                        <a:pt x="722" y="321"/>
                        <a:pt x="713" y="292"/>
                      </a:cubicBezTo>
                      <a:cubicBezTo>
                        <a:pt x="693" y="228"/>
                        <a:pt x="629" y="200"/>
                        <a:pt x="576" y="173"/>
                      </a:cubicBezTo>
                      <a:cubicBezTo>
                        <a:pt x="515" y="141"/>
                        <a:pt x="441" y="113"/>
                        <a:pt x="375" y="91"/>
                      </a:cubicBezTo>
                      <a:cubicBezTo>
                        <a:pt x="349" y="72"/>
                        <a:pt x="322" y="41"/>
                        <a:pt x="293" y="27"/>
                      </a:cubicBezTo>
                      <a:cubicBezTo>
                        <a:pt x="251" y="6"/>
                        <a:pt x="190" y="5"/>
                        <a:pt x="146" y="0"/>
                      </a:cubicBezTo>
                      <a:cubicBezTo>
                        <a:pt x="119" y="3"/>
                        <a:pt x="91" y="2"/>
                        <a:pt x="64" y="9"/>
                      </a:cubicBezTo>
                      <a:cubicBezTo>
                        <a:pt x="45" y="14"/>
                        <a:pt x="0" y="53"/>
                        <a:pt x="0" y="73"/>
                      </a:cubicBezTo>
                    </a:path>
                  </a:pathLst>
                </a:custGeom>
                <a:noFill/>
                <a:ln w="222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lIns="90000" tIns="46800" rIns="90000" bIns="46800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" name="Group 422"/>
          <p:cNvGrpSpPr>
            <a:grpSpLocks/>
          </p:cNvGrpSpPr>
          <p:nvPr/>
        </p:nvGrpSpPr>
        <p:grpSpPr bwMode="auto">
          <a:xfrm>
            <a:off x="6746341" y="1610141"/>
            <a:ext cx="4398962" cy="1020763"/>
            <a:chOff x="3087" y="994"/>
            <a:chExt cx="2771" cy="643"/>
          </a:xfrm>
        </p:grpSpPr>
        <p:sp>
          <p:nvSpPr>
            <p:cNvPr id="26" name="Text Box 423"/>
            <p:cNvSpPr txBox="1">
              <a:spLocks noChangeArrowheads="1"/>
            </p:cNvSpPr>
            <p:nvPr/>
          </p:nvSpPr>
          <p:spPr bwMode="auto">
            <a:xfrm>
              <a:off x="3842" y="994"/>
              <a:ext cx="2016" cy="31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lIns="0" tIns="36000" rIns="108000" bIns="3600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5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GB" sz="1400" dirty="0">
                  <a:solidFill>
                    <a:srgbClr val="000000"/>
                  </a:solidFill>
                  <a:cs typeface="Tahoma" pitchFamily="34" charset="0"/>
                </a:rPr>
                <a:t> </a:t>
              </a:r>
              <a:r>
                <a:rPr lang="ru-RU" sz="1300" b="1" dirty="0">
                  <a:solidFill>
                    <a:srgbClr val="000000"/>
                  </a:solidFill>
                  <a:cs typeface="Tahoma" pitchFamily="34" charset="0"/>
                </a:rPr>
                <a:t>Плоды - органы низкой транспирации</a:t>
              </a:r>
              <a:r>
                <a:rPr lang="en-GB" sz="1300" b="1" dirty="0">
                  <a:solidFill>
                    <a:srgbClr val="000000"/>
                  </a:solidFill>
                  <a:cs typeface="Tahoma" pitchFamily="34" charset="0"/>
                </a:rPr>
                <a:t>,</a:t>
              </a:r>
            </a:p>
            <a:p>
              <a:pPr algn="ctr">
                <a:lnSpc>
                  <a:spcPct val="85000"/>
                </a:lnSpc>
                <a:spcBef>
                  <a:spcPct val="25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ru-RU" sz="1300" b="1" dirty="0">
                  <a:solidFill>
                    <a:srgbClr val="000000"/>
                  </a:solidFill>
                  <a:cs typeface="Tahoma" pitchFamily="34" charset="0"/>
                </a:rPr>
                <a:t>с низким содержанием </a:t>
              </a:r>
              <a:r>
                <a:rPr lang="en-GB" sz="1300" b="1" dirty="0">
                  <a:solidFill>
                    <a:srgbClr val="FF0000"/>
                  </a:solidFill>
                  <a:cs typeface="Tahoma" pitchFamily="34" charset="0"/>
                </a:rPr>
                <a:t>Ca</a:t>
              </a: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black">
            <a:xfrm>
              <a:off x="3108" y="1223"/>
              <a:ext cx="311" cy="414"/>
            </a:xfrm>
            <a:custGeom>
              <a:avLst/>
              <a:gdLst>
                <a:gd name="T0" fmla="*/ 28 w 311"/>
                <a:gd name="T1" fmla="*/ 414 h 414"/>
                <a:gd name="T2" fmla="*/ 1 w 311"/>
                <a:gd name="T3" fmla="*/ 258 h 414"/>
                <a:gd name="T4" fmla="*/ 10 w 311"/>
                <a:gd name="T5" fmla="*/ 158 h 414"/>
                <a:gd name="T6" fmla="*/ 37 w 311"/>
                <a:gd name="T7" fmla="*/ 148 h 414"/>
                <a:gd name="T8" fmla="*/ 46 w 311"/>
                <a:gd name="T9" fmla="*/ 121 h 414"/>
                <a:gd name="T10" fmla="*/ 129 w 311"/>
                <a:gd name="T11" fmla="*/ 48 h 414"/>
                <a:gd name="T12" fmla="*/ 238 w 311"/>
                <a:gd name="T13" fmla="*/ 2 h 414"/>
                <a:gd name="T14" fmla="*/ 284 w 311"/>
                <a:gd name="T15" fmla="*/ 11 h 414"/>
                <a:gd name="T16" fmla="*/ 311 w 311"/>
                <a:gd name="T17" fmla="*/ 75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1"/>
                <a:gd name="T28" fmla="*/ 0 h 414"/>
                <a:gd name="T29" fmla="*/ 311 w 311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1" h="414">
                  <a:moveTo>
                    <a:pt x="28" y="414"/>
                  </a:moveTo>
                  <a:cubicBezTo>
                    <a:pt x="22" y="359"/>
                    <a:pt x="18" y="310"/>
                    <a:pt x="1" y="258"/>
                  </a:cubicBezTo>
                  <a:cubicBezTo>
                    <a:pt x="4" y="225"/>
                    <a:pt x="0" y="190"/>
                    <a:pt x="10" y="158"/>
                  </a:cubicBezTo>
                  <a:cubicBezTo>
                    <a:pt x="13" y="149"/>
                    <a:pt x="30" y="155"/>
                    <a:pt x="37" y="148"/>
                  </a:cubicBezTo>
                  <a:cubicBezTo>
                    <a:pt x="44" y="141"/>
                    <a:pt x="41" y="129"/>
                    <a:pt x="46" y="121"/>
                  </a:cubicBezTo>
                  <a:cubicBezTo>
                    <a:pt x="64" y="93"/>
                    <a:pt x="99" y="58"/>
                    <a:pt x="129" y="48"/>
                  </a:cubicBezTo>
                  <a:cubicBezTo>
                    <a:pt x="198" y="0"/>
                    <a:pt x="161" y="15"/>
                    <a:pt x="238" y="2"/>
                  </a:cubicBezTo>
                  <a:cubicBezTo>
                    <a:pt x="253" y="5"/>
                    <a:pt x="273" y="0"/>
                    <a:pt x="284" y="11"/>
                  </a:cubicBezTo>
                  <a:cubicBezTo>
                    <a:pt x="300" y="27"/>
                    <a:pt x="295" y="59"/>
                    <a:pt x="311" y="75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black">
            <a:xfrm>
              <a:off x="3087" y="997"/>
              <a:ext cx="22" cy="411"/>
            </a:xfrm>
            <a:custGeom>
              <a:avLst/>
              <a:gdLst>
                <a:gd name="T0" fmla="*/ 22 w 22"/>
                <a:gd name="T1" fmla="*/ 411 h 411"/>
                <a:gd name="T2" fmla="*/ 12 w 22"/>
                <a:gd name="T3" fmla="*/ 0 h 411"/>
                <a:gd name="T4" fmla="*/ 0 60000 65536"/>
                <a:gd name="T5" fmla="*/ 0 60000 65536"/>
                <a:gd name="T6" fmla="*/ 0 w 22"/>
                <a:gd name="T7" fmla="*/ 0 h 411"/>
                <a:gd name="T8" fmla="*/ 22 w 22"/>
                <a:gd name="T9" fmla="*/ 411 h 4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411">
                  <a:moveTo>
                    <a:pt x="22" y="411"/>
                  </a:moveTo>
                  <a:cubicBezTo>
                    <a:pt x="0" y="273"/>
                    <a:pt x="12" y="144"/>
                    <a:pt x="12" y="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lIns="90000" tIns="46800" rIns="90000" bIns="46800"/>
            <a:lstStyle/>
            <a:p>
              <a:endParaRPr lang="ru-RU"/>
            </a:p>
          </p:txBody>
        </p:sp>
      </p:grpSp>
      <p:sp>
        <p:nvSpPr>
          <p:cNvPr id="17" name="Rectangle 426"/>
          <p:cNvSpPr>
            <a:spLocks noChangeArrowheads="1"/>
          </p:cNvSpPr>
          <p:nvPr/>
        </p:nvSpPr>
        <p:spPr bwMode="gray">
          <a:xfrm>
            <a:off x="2182278" y="76616"/>
            <a:ext cx="80009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Как заставить Кальций </a:t>
            </a:r>
            <a:r>
              <a:rPr lang="ru-RU" sz="2400" b="1" dirty="0">
                <a:cs typeface="Times New Roman" pitchFamily="18" charset="0"/>
              </a:rPr>
              <a:t>(</a:t>
            </a:r>
            <a:r>
              <a:rPr lang="en-GB" sz="2400" b="1" dirty="0">
                <a:cs typeface="Times New Roman" pitchFamily="18" charset="0"/>
              </a:rPr>
              <a:t>Ca</a:t>
            </a:r>
            <a:r>
              <a:rPr lang="ru-RU" sz="2400" b="1" dirty="0">
                <a:cs typeface="Times New Roman" pitchFamily="18" charset="0"/>
              </a:rPr>
              <a:t>)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перемещаться в плоды?</a:t>
            </a:r>
            <a:endParaRPr lang="it-IT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TextBox 431"/>
          <p:cNvSpPr txBox="1">
            <a:spLocks noChangeArrowheads="1"/>
          </p:cNvSpPr>
          <p:nvPr/>
        </p:nvSpPr>
        <p:spPr bwMode="auto">
          <a:xfrm>
            <a:off x="1723437" y="6204366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/>
              <a:t>Почему плодам не хватает </a:t>
            </a:r>
            <a:r>
              <a:rPr lang="ru-RU" b="1" dirty="0">
                <a:solidFill>
                  <a:srgbClr val="FF0000"/>
                </a:solidFill>
              </a:rPr>
              <a:t>Са</a:t>
            </a:r>
            <a:r>
              <a:rPr lang="ru-RU" b="1" dirty="0"/>
              <a:t> при достаточном усвоении корневой системой?</a:t>
            </a:r>
          </a:p>
        </p:txBody>
      </p:sp>
      <p:sp>
        <p:nvSpPr>
          <p:cNvPr id="23" name="Text Box 174"/>
          <p:cNvSpPr txBox="1">
            <a:spLocks noChangeArrowheads="1"/>
          </p:cNvSpPr>
          <p:nvPr/>
        </p:nvSpPr>
        <p:spPr bwMode="auto">
          <a:xfrm>
            <a:off x="1949343" y="1448216"/>
            <a:ext cx="3657600" cy="6223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0" tIns="36000" rIns="108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dirty="0">
                <a:solidFill>
                  <a:srgbClr val="000000"/>
                </a:solidFill>
                <a:cs typeface="Tahoma" pitchFamily="34" charset="0"/>
              </a:rPr>
              <a:t>2.</a:t>
            </a:r>
            <a:r>
              <a:rPr lang="en-GB" sz="1400" b="1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ahoma" pitchFamily="34" charset="0"/>
              </a:rPr>
              <a:t>Бор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 (</a:t>
            </a:r>
            <a:r>
              <a:rPr lang="ru-RU" sz="1400" b="1" dirty="0">
                <a:solidFill>
                  <a:srgbClr val="FF0000"/>
                </a:solidFill>
                <a:cs typeface="Tahoma" pitchFamily="34" charset="0"/>
              </a:rPr>
              <a:t>В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) стимулирует передвижение сахаров</a:t>
            </a:r>
          </a:p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из органов синтеза (листья) в органы </a:t>
            </a:r>
          </a:p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накопления (плоды)</a:t>
            </a:r>
            <a:endParaRPr lang="en-GB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4" name="Text Box 174"/>
          <p:cNvSpPr txBox="1">
            <a:spLocks noChangeArrowheads="1"/>
          </p:cNvSpPr>
          <p:nvPr/>
        </p:nvSpPr>
        <p:spPr bwMode="auto">
          <a:xfrm>
            <a:off x="2953803" y="946566"/>
            <a:ext cx="3228975" cy="4397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108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4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ahoma" pitchFamily="34" charset="0"/>
              </a:rPr>
              <a:t>3.Кальций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 (</a:t>
            </a:r>
            <a:r>
              <a:rPr lang="ru-RU" sz="1400" b="1" dirty="0">
                <a:solidFill>
                  <a:srgbClr val="FF0000"/>
                </a:solidFill>
                <a:cs typeface="Tahoma" pitchFamily="34" charset="0"/>
              </a:rPr>
              <a:t>Са</a:t>
            </a: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) перемещается в плоды </a:t>
            </a:r>
          </a:p>
          <a:p>
            <a:pPr algn="ctr">
              <a:lnSpc>
                <a:spcPct val="85000"/>
              </a:lnSpc>
            </a:pPr>
            <a:r>
              <a:rPr lang="ru-RU" sz="1400" dirty="0">
                <a:solidFill>
                  <a:srgbClr val="000000"/>
                </a:solidFill>
                <a:cs typeface="Tahoma" pitchFamily="34" charset="0"/>
              </a:rPr>
              <a:t>с током сахаров</a:t>
            </a:r>
            <a:endParaRPr lang="en-GB" sz="14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5" name="Text Box 174"/>
          <p:cNvSpPr txBox="1">
            <a:spLocks noChangeArrowheads="1"/>
          </p:cNvSpPr>
          <p:nvPr/>
        </p:nvSpPr>
        <p:spPr bwMode="auto">
          <a:xfrm>
            <a:off x="3842109" y="538281"/>
            <a:ext cx="7593813" cy="387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lIns="0" tIns="36000" rIns="108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dirty="0" smtClean="0">
                <a:solidFill>
                  <a:srgbClr val="000000"/>
                </a:solidFill>
                <a:cs typeface="Tahoma" pitchFamily="34" charset="0"/>
              </a:rPr>
              <a:t>Через 3-5 дней после Плантафид 5:15:45</a:t>
            </a:r>
            <a:r>
              <a:rPr lang="en-GB" sz="14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Tahoma" pitchFamily="34" charset="0"/>
              </a:rPr>
              <a:t>АгроБор Са – 20% СаО + 0,9% В</a:t>
            </a:r>
            <a:endParaRPr lang="en-GB" sz="24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50179" name="Picture 3" descr="G:\Рабочий стол - не удалять\рабочий стол\Рабочий стол 2022\Ягоды России 2022\Фото Малина - Ежевика\малина белый фон обре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7209" y="2205267"/>
            <a:ext cx="579438" cy="682997"/>
          </a:xfrm>
          <a:prstGeom prst="rect">
            <a:avLst/>
          </a:prstGeom>
          <a:noFill/>
        </p:spPr>
      </p:pic>
      <p:sp>
        <p:nvSpPr>
          <p:cNvPr id="447" name="Полилиния 446"/>
          <p:cNvSpPr/>
          <p:nvPr/>
        </p:nvSpPr>
        <p:spPr>
          <a:xfrm>
            <a:off x="7336738" y="2227385"/>
            <a:ext cx="107416" cy="128953"/>
          </a:xfrm>
          <a:custGeom>
            <a:avLst/>
            <a:gdLst>
              <a:gd name="connsiteX0" fmla="*/ 1908 w 107416"/>
              <a:gd name="connsiteY0" fmla="*/ 128953 h 128953"/>
              <a:gd name="connsiteX1" fmla="*/ 13631 w 107416"/>
              <a:gd name="connsiteY1" fmla="*/ 58615 h 128953"/>
              <a:gd name="connsiteX2" fmla="*/ 107416 w 107416"/>
              <a:gd name="connsiteY2" fmla="*/ 0 h 12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16" h="128953">
                <a:moveTo>
                  <a:pt x="1908" y="128953"/>
                </a:moveTo>
                <a:cubicBezTo>
                  <a:pt x="5816" y="105507"/>
                  <a:pt x="0" y="78088"/>
                  <a:pt x="13631" y="58615"/>
                </a:cubicBezTo>
                <a:cubicBezTo>
                  <a:pt x="27560" y="38716"/>
                  <a:pt x="78512" y="14452"/>
                  <a:pt x="10741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7752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1504</Words>
  <Application>Microsoft Office PowerPoint</Application>
  <PresentationFormat>Произвольный</PresentationFormat>
  <Paragraphs>285</Paragraphs>
  <Slides>11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Office Theme</vt:lpstr>
      <vt:lpstr>Контур</vt:lpstr>
      <vt:lpstr>PHOTO-PAINT</vt:lpstr>
      <vt:lpstr>CorelPhotoPaint.Image.11</vt:lpstr>
      <vt:lpstr>Слайд 1</vt:lpstr>
      <vt:lpstr>Слайд 2</vt:lpstr>
      <vt:lpstr>Слайд 3</vt:lpstr>
      <vt:lpstr>Слайд 4</vt:lpstr>
      <vt:lpstr>Слайд 5</vt:lpstr>
      <vt:lpstr>АТФ + НАДФ-Н (Никотинамидадениндинуклеотидфосфат) ВОССТАНОВЛЕНИЕ СО₂ до ГЛЮКОЗЫ</vt:lpstr>
      <vt:lpstr>Слайд 7</vt:lpstr>
      <vt:lpstr>Стратегия внесения удобрений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Microsoft Office</dc:creator>
  <cp:lastModifiedBy>horoshkin</cp:lastModifiedBy>
  <cp:revision>184</cp:revision>
  <dcterms:created xsi:type="dcterms:W3CDTF">2022-01-26T15:43:27Z</dcterms:created>
  <dcterms:modified xsi:type="dcterms:W3CDTF">2022-02-21T07:31:40Z</dcterms:modified>
</cp:coreProperties>
</file>